
<file path=[Content_Types].xml><?xml version="1.0" encoding="utf-8"?>
<Types xmlns="http://schemas.openxmlformats.org/package/2006/content-types">
  <Default Extension="jpeg" ContentType="image/jpeg"/>
  <Default Extension="JPG" ContentType="image/.jpg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7.webp" ContentType="image/webp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359" r:id="rId3"/>
    <p:sldId id="445" r:id="rId4"/>
    <p:sldId id="448" r:id="rId5"/>
    <p:sldId id="449" r:id="rId6"/>
    <p:sldId id="450" r:id="rId7"/>
    <p:sldId id="291" r:id="rId8"/>
    <p:sldId id="341" r:id="rId9"/>
    <p:sldId id="368" r:id="rId10"/>
    <p:sldId id="365" r:id="rId11"/>
    <p:sldId id="257" r:id="rId12"/>
    <p:sldId id="358" r:id="rId13"/>
    <p:sldId id="370" r:id="rId14"/>
    <p:sldId id="292" r:id="rId15"/>
    <p:sldId id="302" r:id="rId16"/>
    <p:sldId id="301" r:id="rId17"/>
    <p:sldId id="303" r:id="rId18"/>
    <p:sldId id="293" r:id="rId19"/>
    <p:sldId id="304" r:id="rId20"/>
    <p:sldId id="322" r:id="rId21"/>
    <p:sldId id="258" r:id="rId22"/>
    <p:sldId id="259" r:id="rId23"/>
    <p:sldId id="363" r:id="rId24"/>
    <p:sldId id="264" r:id="rId25"/>
    <p:sldId id="305" r:id="rId26"/>
    <p:sldId id="298" r:id="rId27"/>
    <p:sldId id="306" r:id="rId28"/>
    <p:sldId id="299" r:id="rId29"/>
    <p:sldId id="307" r:id="rId30"/>
    <p:sldId id="300" r:id="rId31"/>
    <p:sldId id="308" r:id="rId32"/>
    <p:sldId id="371" r:id="rId33"/>
    <p:sldId id="362" r:id="rId34"/>
    <p:sldId id="452" r:id="rId35"/>
    <p:sldId id="453" r:id="rId36"/>
    <p:sldId id="454" r:id="rId37"/>
    <p:sldId id="456" r:id="rId38"/>
    <p:sldId id="457" r:id="rId39"/>
    <p:sldId id="262" r:id="rId40"/>
    <p:sldId id="374" r:id="rId41"/>
    <p:sldId id="310" r:id="rId42"/>
    <p:sldId id="309" r:id="rId43"/>
    <p:sldId id="334" r:id="rId44"/>
    <p:sldId id="316" r:id="rId45"/>
    <p:sldId id="263" r:id="rId46"/>
    <p:sldId id="312" r:id="rId47"/>
    <p:sldId id="317" r:id="rId48"/>
    <p:sldId id="265" r:id="rId49"/>
    <p:sldId id="324" r:id="rId50"/>
    <p:sldId id="266" r:id="rId51"/>
    <p:sldId id="267" r:id="rId52"/>
    <p:sldId id="311" r:id="rId53"/>
    <p:sldId id="283" r:id="rId54"/>
    <p:sldId id="285" r:id="rId55"/>
    <p:sldId id="344" r:id="rId56"/>
    <p:sldId id="319" r:id="rId57"/>
    <p:sldId id="268" r:id="rId58"/>
    <p:sldId id="284" r:id="rId59"/>
    <p:sldId id="325" r:id="rId60"/>
    <p:sldId id="458" r:id="rId61"/>
    <p:sldId id="459" r:id="rId62"/>
    <p:sldId id="460" r:id="rId63"/>
    <p:sldId id="462" r:id="rId64"/>
    <p:sldId id="463" r:id="rId65"/>
    <p:sldId id="464" r:id="rId66"/>
    <p:sldId id="375" r:id="rId67"/>
    <p:sldId id="376" r:id="rId68"/>
    <p:sldId id="377" r:id="rId69"/>
    <p:sldId id="378" r:id="rId70"/>
    <p:sldId id="379" r:id="rId71"/>
    <p:sldId id="386" r:id="rId72"/>
    <p:sldId id="380" r:id="rId73"/>
    <p:sldId id="387" r:id="rId74"/>
    <p:sldId id="381" r:id="rId75"/>
    <p:sldId id="382" r:id="rId76"/>
    <p:sldId id="383" r:id="rId77"/>
    <p:sldId id="384" r:id="rId78"/>
    <p:sldId id="385" r:id="rId79"/>
    <p:sldId id="269" r:id="rId80"/>
    <p:sldId id="313" r:id="rId81"/>
    <p:sldId id="351" r:id="rId82"/>
    <p:sldId id="276" r:id="rId83"/>
    <p:sldId id="353" r:id="rId84"/>
    <p:sldId id="354" r:id="rId85"/>
    <p:sldId id="278" r:id="rId86"/>
    <p:sldId id="366" r:id="rId87"/>
    <p:sldId id="367" r:id="rId88"/>
    <p:sldId id="286" r:id="rId89"/>
    <p:sldId id="465" r:id="rId90"/>
    <p:sldId id="466" r:id="rId91"/>
    <p:sldId id="271" r:id="rId92"/>
    <p:sldId id="281" r:id="rId93"/>
    <p:sldId id="343" r:id="rId94"/>
    <p:sldId id="348" r:id="rId95"/>
    <p:sldId id="388" r:id="rId96"/>
    <p:sldId id="360" r:id="rId97"/>
    <p:sldId id="372" r:id="rId98"/>
    <p:sldId id="373" r:id="rId99"/>
  </p:sldIdLst>
  <p:sldSz cx="932497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9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45D2F3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56" autoAdjust="0"/>
    <p:restoredTop sz="94624" autoAdjust="0"/>
  </p:normalViewPr>
  <p:slideViewPr>
    <p:cSldViewPr>
      <p:cViewPr varScale="1">
        <p:scale>
          <a:sx n="74" d="100"/>
          <a:sy n="74" d="100"/>
        </p:scale>
        <p:origin x="-360" y="-90"/>
      </p:cViewPr>
      <p:guideLst>
        <p:guide orient="horz" pos="2160"/>
        <p:guide pos="29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091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slide" Target="slides/slide97.xml"/><Relationship Id="rId98" Type="http://schemas.openxmlformats.org/officeDocument/2006/relationships/slide" Target="slides/slide96.xml"/><Relationship Id="rId97" Type="http://schemas.openxmlformats.org/officeDocument/2006/relationships/slide" Target="slides/slide95.xml"/><Relationship Id="rId96" Type="http://schemas.openxmlformats.org/officeDocument/2006/relationships/slide" Target="slides/slide94.xml"/><Relationship Id="rId95" Type="http://schemas.openxmlformats.org/officeDocument/2006/relationships/slide" Target="slides/slide93.xml"/><Relationship Id="rId94" Type="http://schemas.openxmlformats.org/officeDocument/2006/relationships/slide" Target="slides/slide92.xml"/><Relationship Id="rId93" Type="http://schemas.openxmlformats.org/officeDocument/2006/relationships/slide" Target="slides/slide91.xml"/><Relationship Id="rId92" Type="http://schemas.openxmlformats.org/officeDocument/2006/relationships/slide" Target="slides/slide90.xml"/><Relationship Id="rId91" Type="http://schemas.openxmlformats.org/officeDocument/2006/relationships/slide" Target="slides/slide89.xml"/><Relationship Id="rId90" Type="http://schemas.openxmlformats.org/officeDocument/2006/relationships/slide" Target="slides/slide88.xml"/><Relationship Id="rId9" Type="http://schemas.openxmlformats.org/officeDocument/2006/relationships/slide" Target="slides/slide7.xml"/><Relationship Id="rId89" Type="http://schemas.openxmlformats.org/officeDocument/2006/relationships/slide" Target="slides/slide87.xml"/><Relationship Id="rId88" Type="http://schemas.openxmlformats.org/officeDocument/2006/relationships/slide" Target="slides/slide86.xml"/><Relationship Id="rId87" Type="http://schemas.openxmlformats.org/officeDocument/2006/relationships/slide" Target="slides/slide85.xml"/><Relationship Id="rId86" Type="http://schemas.openxmlformats.org/officeDocument/2006/relationships/slide" Target="slides/slide84.xml"/><Relationship Id="rId85" Type="http://schemas.openxmlformats.org/officeDocument/2006/relationships/slide" Target="slides/slide83.xml"/><Relationship Id="rId84" Type="http://schemas.openxmlformats.org/officeDocument/2006/relationships/slide" Target="slides/slide82.xml"/><Relationship Id="rId83" Type="http://schemas.openxmlformats.org/officeDocument/2006/relationships/slide" Target="slides/slide81.xml"/><Relationship Id="rId82" Type="http://schemas.openxmlformats.org/officeDocument/2006/relationships/slide" Target="slides/slide80.xml"/><Relationship Id="rId81" Type="http://schemas.openxmlformats.org/officeDocument/2006/relationships/slide" Target="slides/slide79.xml"/><Relationship Id="rId80" Type="http://schemas.openxmlformats.org/officeDocument/2006/relationships/slide" Target="slides/slide78.xml"/><Relationship Id="rId8" Type="http://schemas.openxmlformats.org/officeDocument/2006/relationships/slide" Target="slides/slide6.xml"/><Relationship Id="rId79" Type="http://schemas.openxmlformats.org/officeDocument/2006/relationships/slide" Target="slides/slide77.xml"/><Relationship Id="rId78" Type="http://schemas.openxmlformats.org/officeDocument/2006/relationships/slide" Target="slides/slide76.xml"/><Relationship Id="rId77" Type="http://schemas.openxmlformats.org/officeDocument/2006/relationships/slide" Target="slides/slide75.xml"/><Relationship Id="rId76" Type="http://schemas.openxmlformats.org/officeDocument/2006/relationships/slide" Target="slides/slide74.xml"/><Relationship Id="rId75" Type="http://schemas.openxmlformats.org/officeDocument/2006/relationships/slide" Target="slides/slide73.xml"/><Relationship Id="rId74" Type="http://schemas.openxmlformats.org/officeDocument/2006/relationships/slide" Target="slides/slide72.xml"/><Relationship Id="rId73" Type="http://schemas.openxmlformats.org/officeDocument/2006/relationships/slide" Target="slides/slide71.xml"/><Relationship Id="rId72" Type="http://schemas.openxmlformats.org/officeDocument/2006/relationships/slide" Target="slides/slide70.xml"/><Relationship Id="rId71" Type="http://schemas.openxmlformats.org/officeDocument/2006/relationships/slide" Target="slides/slide69.xml"/><Relationship Id="rId70" Type="http://schemas.openxmlformats.org/officeDocument/2006/relationships/slide" Target="slides/slide68.xml"/><Relationship Id="rId7" Type="http://schemas.openxmlformats.org/officeDocument/2006/relationships/slide" Target="slides/slide5.xml"/><Relationship Id="rId69" Type="http://schemas.openxmlformats.org/officeDocument/2006/relationships/slide" Target="slides/slide67.xml"/><Relationship Id="rId68" Type="http://schemas.openxmlformats.org/officeDocument/2006/relationships/slide" Target="slides/slide66.xml"/><Relationship Id="rId67" Type="http://schemas.openxmlformats.org/officeDocument/2006/relationships/slide" Target="slides/slide65.xml"/><Relationship Id="rId66" Type="http://schemas.openxmlformats.org/officeDocument/2006/relationships/slide" Target="slides/slide64.xml"/><Relationship Id="rId65" Type="http://schemas.openxmlformats.org/officeDocument/2006/relationships/slide" Target="slides/slide63.xml"/><Relationship Id="rId64" Type="http://schemas.openxmlformats.org/officeDocument/2006/relationships/slide" Target="slides/slide62.xml"/><Relationship Id="rId63" Type="http://schemas.openxmlformats.org/officeDocument/2006/relationships/slide" Target="slides/slide61.xml"/><Relationship Id="rId62" Type="http://schemas.openxmlformats.org/officeDocument/2006/relationships/slide" Target="slides/slide60.xml"/><Relationship Id="rId61" Type="http://schemas.openxmlformats.org/officeDocument/2006/relationships/slide" Target="slides/slide59.xml"/><Relationship Id="rId60" Type="http://schemas.openxmlformats.org/officeDocument/2006/relationships/slide" Target="slides/slide58.xml"/><Relationship Id="rId6" Type="http://schemas.openxmlformats.org/officeDocument/2006/relationships/slide" Target="slides/slide4.xml"/><Relationship Id="rId59" Type="http://schemas.openxmlformats.org/officeDocument/2006/relationships/slide" Target="slides/slide57.xml"/><Relationship Id="rId58" Type="http://schemas.openxmlformats.org/officeDocument/2006/relationships/slide" Target="slides/slide56.xml"/><Relationship Id="rId57" Type="http://schemas.openxmlformats.org/officeDocument/2006/relationships/slide" Target="slides/slide55.xml"/><Relationship Id="rId56" Type="http://schemas.openxmlformats.org/officeDocument/2006/relationships/slide" Target="slides/slide54.xml"/><Relationship Id="rId55" Type="http://schemas.openxmlformats.org/officeDocument/2006/relationships/slide" Target="slides/slide53.xml"/><Relationship Id="rId54" Type="http://schemas.openxmlformats.org/officeDocument/2006/relationships/slide" Target="slides/slide52.xml"/><Relationship Id="rId53" Type="http://schemas.openxmlformats.org/officeDocument/2006/relationships/slide" Target="slides/slide51.xml"/><Relationship Id="rId52" Type="http://schemas.openxmlformats.org/officeDocument/2006/relationships/slide" Target="slides/slide50.xml"/><Relationship Id="rId51" Type="http://schemas.openxmlformats.org/officeDocument/2006/relationships/slide" Target="slides/slide49.xml"/><Relationship Id="rId50" Type="http://schemas.openxmlformats.org/officeDocument/2006/relationships/slide" Target="slides/slide48.xml"/><Relationship Id="rId5" Type="http://schemas.openxmlformats.org/officeDocument/2006/relationships/slide" Target="slides/slide3.xml"/><Relationship Id="rId49" Type="http://schemas.openxmlformats.org/officeDocument/2006/relationships/slide" Target="slides/slide47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2" Type="http://schemas.openxmlformats.org/officeDocument/2006/relationships/tableStyles" Target="tableStyles.xml"/><Relationship Id="rId101" Type="http://schemas.openxmlformats.org/officeDocument/2006/relationships/viewProps" Target="viewProps.xml"/><Relationship Id="rId100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GIF>
</file>

<file path=ppt/media/image11.GIF>
</file>

<file path=ppt/media/image12.png>
</file>

<file path=ppt/media/image13.jpeg>
</file>

<file path=ppt/media/image14.png>
</file>

<file path=ppt/media/image15.GIF>
</file>

<file path=ppt/media/image16.GIF>
</file>

<file path=ppt/media/image17.webp>
</file>

<file path=ppt/media/image18.jpeg>
</file>

<file path=ppt/media/image19.jpeg>
</file>

<file path=ppt/media/image2.GIF>
</file>

<file path=ppt/media/image20.GIF>
</file>

<file path=ppt/media/image21.GIF>
</file>

<file path=ppt/media/image22.jpeg>
</file>

<file path=ppt/media/image23.jpeg>
</file>

<file path=ppt/media/image24.jpeg>
</file>

<file path=ppt/media/image25.GIF>
</file>

<file path=ppt/media/image3.GIF>
</file>

<file path=ppt/media/image4.jpeg>
</file>

<file path=ppt/media/image5.jpeg>
</file>

<file path=ppt/media/image6.GIF>
</file>

<file path=ppt/media/image7.jpeg>
</file>

<file path=ppt/media/image8.jpe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2498" y="2516625"/>
            <a:ext cx="745998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2498" y="5166530"/>
            <a:ext cx="745998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53DE-843A-4F3B-AE94-653005E47B54}" type="datetimeFigureOut">
              <a:rPr lang="en-US" smtClean="0"/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ADD1C7-1B3F-4C44-BA72-72B8085B92AA}" type="slidenum">
              <a:rPr lang="en-US" smtClean="0"/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53DE-843A-4F3B-AE94-653005E47B5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DD1C7-1B3F-4C44-BA72-72B8085B92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72067" y="1826709"/>
            <a:ext cx="1522038" cy="448445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1436" y="1826709"/>
            <a:ext cx="5345214" cy="448445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53DE-843A-4F3B-AE94-653005E47B5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DD1C7-1B3F-4C44-BA72-72B8085B92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53DE-843A-4F3B-AE94-653005E47B5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DD1C7-1B3F-4C44-BA72-72B8085B92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498" y="5017572"/>
            <a:ext cx="745998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2498" y="3865101"/>
            <a:ext cx="745998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53DE-843A-4F3B-AE94-653005E47B5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DD1C7-1B3F-4C44-BA72-72B8085B92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53DE-843A-4F3B-AE94-653005E47B5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DD1C7-1B3F-4C44-BA72-72B8085B92AA}" type="slidenum">
              <a:rPr lang="en-US" smtClean="0"/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32498" y="1544719"/>
            <a:ext cx="745998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32498" y="2743200"/>
            <a:ext cx="3636741" cy="35935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774387" y="2743204"/>
            <a:ext cx="3636741" cy="35956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8442" y="2743200"/>
            <a:ext cx="3431591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81830" y="2743200"/>
            <a:ext cx="3428603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53DE-843A-4F3B-AE94-653005E47B5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DD1C7-1B3F-4C44-BA72-72B8085B92AA}" type="slidenum">
              <a:rPr lang="en-US" smtClean="0"/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32498" y="1544719"/>
            <a:ext cx="745998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32498" y="3383280"/>
            <a:ext cx="3636741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774387" y="3383280"/>
            <a:ext cx="3636741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53DE-843A-4F3B-AE94-653005E47B5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DD1C7-1B3F-4C44-BA72-72B8085B92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53DE-843A-4F3B-AE94-653005E47B5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DD1C7-1B3F-4C44-BA72-72B8085B92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498" y="1825366"/>
            <a:ext cx="3009341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01349" y="1826709"/>
            <a:ext cx="429112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32498" y="4061099"/>
            <a:ext cx="3009341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53DE-843A-4F3B-AE94-653005E47B5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DD1C7-1B3F-4C44-BA72-72B8085B92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498" y="1828800"/>
            <a:ext cx="3011968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73948" y="2286000"/>
            <a:ext cx="411853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32498" y="4059936"/>
            <a:ext cx="3011968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53DE-843A-4F3B-AE94-653005E47B5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DD1C7-1B3F-4C44-BA72-72B8085B92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602217" y="573807"/>
            <a:ext cx="87943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739023" y="573807"/>
            <a:ext cx="587474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32498" y="1544719"/>
            <a:ext cx="745998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2498" y="2769837"/>
            <a:ext cx="745998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26593" y="548797"/>
            <a:ext cx="1212667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840353DE-843A-4F3B-AE94-653005E47B54}" type="datetimeFigureOut">
              <a:rPr lang="en-US" smtClean="0"/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59181" y="548797"/>
            <a:ext cx="959830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5BADD1C7-1B3F-4C44-BA72-72B8085B92AA}" type="slidenum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127610" y="855960"/>
            <a:ext cx="2290952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GIF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9.GIF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GIF"/><Relationship Id="rId1" Type="http://schemas.openxmlformats.org/officeDocument/2006/relationships/image" Target="../media/image10.GI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jpeg"/><Relationship Id="rId1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5.GIF"/><Relationship Id="rId1" Type="http://schemas.openxmlformats.org/officeDocument/2006/relationships/image" Target="../media/image1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GI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webp"/><Relationship Id="rId1" Type="http://schemas.openxmlformats.org/officeDocument/2006/relationships/image" Target="../media/image4.jpe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9.jpeg"/><Relationship Id="rId1" Type="http://schemas.openxmlformats.org/officeDocument/2006/relationships/image" Target="../media/image18.jpe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GI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1.GI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image" Target="../media/image22.jpe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GIF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5.GIF"/><Relationship Id="rId1" Type="http://schemas.openxmlformats.org/officeDocument/2006/relationships/image" Target="../media/image4.jpeg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53975" y="45085"/>
            <a:ext cx="9302115" cy="6830695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3804" y="44624"/>
            <a:ext cx="6294358" cy="739460"/>
          </a:xfrm>
        </p:spPr>
        <p:txBody>
          <a:bodyPr>
            <a:noAutofit/>
          </a:bodyPr>
          <a:lstStyle/>
          <a:p>
            <a:pPr algn="ctr"/>
            <a:r>
              <a:rPr lang="en-US" sz="5400" dirty="0" smtClean="0">
                <a:solidFill>
                  <a:srgbClr val="FFFF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</a:rPr>
              <a:t>KYRIE</a:t>
            </a:r>
            <a:endParaRPr lang="en-US" sz="5400" dirty="0">
              <a:solidFill>
                <a:srgbClr val="FFFF00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outerShdw blurRad="38100" dist="25400" dir="54000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4" name="Subtitle 4"/>
          <p:cNvSpPr>
            <a:spLocks noGrp="1"/>
          </p:cNvSpPr>
          <p:nvPr>
            <p:ph type="subTitle" idx="1"/>
          </p:nvPr>
        </p:nvSpPr>
        <p:spPr>
          <a:xfrm>
            <a:off x="425901" y="692150"/>
            <a:ext cx="8642538" cy="5929313"/>
          </a:xfrm>
        </p:spPr>
        <p:txBody>
          <a:bodyPr>
            <a:noAutofit/>
          </a:bodyPr>
          <a:lstStyle/>
          <a:p>
            <a:pPr algn="l"/>
            <a:r>
              <a:rPr lang="en-US" sz="4400" b="1" dirty="0" smtClean="0">
                <a:solidFill>
                  <a:srgbClr val="FFFF00"/>
                </a:solidFill>
              </a:rPr>
              <a:t>//GINOO, GINOO, KALOY-I KAMI</a:t>
            </a:r>
            <a:endParaRPr lang="en-US" sz="4400" b="1" dirty="0" smtClean="0">
              <a:solidFill>
                <a:srgbClr val="FFFF00"/>
              </a:solidFill>
            </a:endParaRPr>
          </a:p>
          <a:p>
            <a:pPr algn="l"/>
            <a:r>
              <a:rPr lang="en-US" sz="4400" b="1" dirty="0" smtClean="0">
                <a:solidFill>
                  <a:srgbClr val="FFFF00"/>
                </a:solidFill>
              </a:rPr>
              <a:t>KRISTO, KRISTO, KALOY-I KAMI </a:t>
            </a:r>
            <a:endParaRPr lang="en-US" sz="4400" b="1" dirty="0" smtClean="0">
              <a:solidFill>
                <a:srgbClr val="FFFF00"/>
              </a:solidFill>
            </a:endParaRPr>
          </a:p>
          <a:p>
            <a:pPr algn="l"/>
            <a:r>
              <a:rPr lang="en-US" sz="4400" b="1" dirty="0" smtClean="0">
                <a:solidFill>
                  <a:srgbClr val="FFFF00"/>
                </a:solidFill>
              </a:rPr>
              <a:t>GINOO, GINOO, KALOY-I KAMI</a:t>
            </a:r>
            <a:endParaRPr lang="en-US" sz="4400" b="1" dirty="0" smtClean="0">
              <a:solidFill>
                <a:srgbClr val="FFFF00"/>
              </a:solidFill>
            </a:endParaRPr>
          </a:p>
          <a:p>
            <a:pPr algn="l"/>
            <a:r>
              <a:rPr lang="en-US" sz="4400" b="1" dirty="0" smtClean="0">
                <a:solidFill>
                  <a:srgbClr val="FFFF00"/>
                </a:solidFill>
              </a:rPr>
              <a:t>KAMING MAKASASALA NAGALAUM SA KINABUHING DAYON//</a:t>
            </a:r>
            <a:endParaRPr lang="en-US" sz="4400" b="1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011" y="332656"/>
            <a:ext cx="8981440" cy="6336704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n-PH" sz="5400" b="1" dirty="0" err="1" smtClean="0">
                <a:solidFill>
                  <a:srgbClr val="FFFF00"/>
                </a:solidFill>
              </a:rPr>
              <a:t>Kristo</a:t>
            </a:r>
            <a:r>
              <a:rPr lang="en-PH" sz="5400" b="1" dirty="0" smtClean="0">
                <a:solidFill>
                  <a:srgbClr val="FFFF00"/>
                </a:solidFill>
              </a:rPr>
              <a:t> O </a:t>
            </a:r>
            <a:r>
              <a:rPr lang="en-PH" sz="5400" b="1" dirty="0" err="1" smtClean="0">
                <a:solidFill>
                  <a:srgbClr val="FFFF00"/>
                </a:solidFill>
              </a:rPr>
              <a:t>Kristo</a:t>
            </a:r>
            <a:r>
              <a:rPr lang="en-PH" sz="5400" b="1" dirty="0" smtClean="0">
                <a:solidFill>
                  <a:srgbClr val="FFFF00"/>
                </a:solidFill>
              </a:rPr>
              <a:t> </a:t>
            </a:r>
            <a:r>
              <a:rPr lang="en-PH" sz="5400" b="1" dirty="0" err="1" smtClean="0">
                <a:solidFill>
                  <a:srgbClr val="FFFF00"/>
                </a:solidFill>
              </a:rPr>
              <a:t>kaloy</a:t>
            </a:r>
            <a:r>
              <a:rPr lang="en-PH" sz="5400" b="1" dirty="0" smtClean="0">
                <a:solidFill>
                  <a:srgbClr val="FFFF00"/>
                </a:solidFill>
              </a:rPr>
              <a:t> i kami..</a:t>
            </a:r>
            <a:endParaRPr lang="en-PH" sz="54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PH" sz="5400" b="1" dirty="0" err="1" smtClean="0">
                <a:solidFill>
                  <a:srgbClr val="FFFF00"/>
                </a:solidFill>
              </a:rPr>
              <a:t>Kasing</a:t>
            </a:r>
            <a:r>
              <a:rPr lang="en-PH" sz="5400" b="1" dirty="0" smtClean="0">
                <a:solidFill>
                  <a:srgbClr val="FFFF00"/>
                </a:solidFill>
              </a:rPr>
              <a:t> </a:t>
            </a:r>
            <a:r>
              <a:rPr lang="en-PH" sz="5400" b="1" dirty="0" err="1" smtClean="0">
                <a:solidFill>
                  <a:srgbClr val="FFFF00"/>
                </a:solidFill>
              </a:rPr>
              <a:t>kasing</a:t>
            </a:r>
            <a:r>
              <a:rPr lang="en-PH" sz="5400" b="1" dirty="0" smtClean="0">
                <a:solidFill>
                  <a:srgbClr val="FFFF00"/>
                </a:solidFill>
              </a:rPr>
              <a:t> </a:t>
            </a:r>
            <a:r>
              <a:rPr lang="en-PH" sz="5400" b="1" dirty="0" err="1" smtClean="0">
                <a:solidFill>
                  <a:srgbClr val="FFFF00"/>
                </a:solidFill>
              </a:rPr>
              <a:t>nga</a:t>
            </a:r>
            <a:r>
              <a:rPr lang="en-PH" sz="5400" b="1" dirty="0" smtClean="0">
                <a:solidFill>
                  <a:srgbClr val="FFFF00"/>
                </a:solidFill>
              </a:rPr>
              <a:t> </a:t>
            </a:r>
            <a:r>
              <a:rPr lang="en-PH" sz="5400" b="1" dirty="0" err="1" smtClean="0">
                <a:solidFill>
                  <a:srgbClr val="FFFF00"/>
                </a:solidFill>
              </a:rPr>
              <a:t>mahinulsulon</a:t>
            </a:r>
            <a:endParaRPr lang="en-PH" sz="54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PH" sz="5400" b="1" dirty="0" err="1" smtClean="0">
                <a:solidFill>
                  <a:srgbClr val="FFFF00"/>
                </a:solidFill>
              </a:rPr>
              <a:t>Ayaw</a:t>
            </a:r>
            <a:r>
              <a:rPr lang="en-PH" sz="5400" b="1" dirty="0" smtClean="0">
                <a:solidFill>
                  <a:srgbClr val="FFFF00"/>
                </a:solidFill>
              </a:rPr>
              <a:t> </a:t>
            </a:r>
            <a:r>
              <a:rPr lang="en-PH" sz="5400" b="1" dirty="0" err="1" smtClean="0">
                <a:solidFill>
                  <a:srgbClr val="FFFF00"/>
                </a:solidFill>
              </a:rPr>
              <a:t>Ginoo</a:t>
            </a:r>
            <a:r>
              <a:rPr lang="en-PH" sz="5400" b="1" dirty="0" smtClean="0">
                <a:solidFill>
                  <a:srgbClr val="FFFF00"/>
                </a:solidFill>
              </a:rPr>
              <a:t> </a:t>
            </a:r>
            <a:r>
              <a:rPr lang="en-PH" sz="5400" b="1" dirty="0" err="1" smtClean="0">
                <a:solidFill>
                  <a:srgbClr val="FFFF00"/>
                </a:solidFill>
              </a:rPr>
              <a:t>isalikway</a:t>
            </a:r>
            <a:endParaRPr lang="en-PH" sz="54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PH" sz="5400" b="1" dirty="0" err="1" smtClean="0">
                <a:solidFill>
                  <a:srgbClr val="FFFF00"/>
                </a:solidFill>
              </a:rPr>
              <a:t>Ginoo</a:t>
            </a:r>
            <a:r>
              <a:rPr lang="en-PH" sz="5400" b="1" dirty="0" smtClean="0">
                <a:solidFill>
                  <a:srgbClr val="FFFF00"/>
                </a:solidFill>
              </a:rPr>
              <a:t>, </a:t>
            </a:r>
            <a:r>
              <a:rPr lang="en-PH" sz="5400" b="1" dirty="0" err="1" smtClean="0">
                <a:solidFill>
                  <a:srgbClr val="FFFF00"/>
                </a:solidFill>
              </a:rPr>
              <a:t>Ginoo</a:t>
            </a:r>
            <a:r>
              <a:rPr lang="en-PH" sz="5400" b="1" dirty="0" smtClean="0">
                <a:solidFill>
                  <a:srgbClr val="FFFF00"/>
                </a:solidFill>
              </a:rPr>
              <a:t> </a:t>
            </a:r>
            <a:r>
              <a:rPr lang="en-PH" sz="5400" b="1" dirty="0" err="1" smtClean="0">
                <a:solidFill>
                  <a:srgbClr val="FFFF00"/>
                </a:solidFill>
              </a:rPr>
              <a:t>Kaloy</a:t>
            </a:r>
            <a:r>
              <a:rPr lang="en-PH" sz="5400" b="1" dirty="0" smtClean="0">
                <a:solidFill>
                  <a:srgbClr val="FFFF00"/>
                </a:solidFill>
              </a:rPr>
              <a:t> i kami…</a:t>
            </a:r>
            <a:endParaRPr lang="en-PH" sz="5400" b="1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http://ts2.mm.bing.net/th?id=JN.Mz%2bPa2kXMPgzdImkp5yPrw&amp;pid=15.1&amp;H=214&amp;W=160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0"/>
            <a:ext cx="9324975" cy="6858000"/>
          </a:xfrm>
          <a:prstGeom prst="rect">
            <a:avLst/>
          </a:prstGeom>
          <a:noFill/>
        </p:spPr>
      </p:pic>
      <p:pic>
        <p:nvPicPr>
          <p:cNvPr id="3076" name="Picture 4" descr="https://tse3.mm.bing.net/th?id=OIP.76hNB6rC2GUr1wOJ6vYBXQHaJA&amp;pid=15.1&amp;P=0&amp;w=300&amp;h=3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81" y="57150"/>
            <a:ext cx="9309996" cy="680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/>
          <p:nvPr/>
        </p:nvPicPr>
        <p:blipFill>
          <a:blip r:embed="rId3"/>
          <a:stretch>
            <a:fillRect/>
          </a:stretch>
        </p:blipFill>
        <p:spPr>
          <a:xfrm>
            <a:off x="-18415" y="0"/>
            <a:ext cx="9317355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332659"/>
            <a:ext cx="9094414" cy="6823291"/>
          </a:xfrm>
        </p:spPr>
        <p:txBody>
          <a:bodyPr>
            <a:noAutofit/>
          </a:bodyPr>
          <a:lstStyle/>
          <a:p>
            <a:pPr algn="ctr"/>
            <a:br>
              <a:rPr lang="en-US" b="1" dirty="0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</a:br>
            <a:r>
              <a:rPr lang="en-US" b="1" dirty="0" err="1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Himaya</a:t>
            </a:r>
            <a:br>
              <a:rPr lang="en-US" b="1" dirty="0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</a:br>
            <a:r>
              <a:rPr lang="en-US" b="1" dirty="0" err="1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Ug</a:t>
            </a:r>
            <a:r>
              <a:rPr lang="en-US" b="1" dirty="0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kadait</a:t>
            </a:r>
            <a:r>
              <a:rPr lang="en-US" b="1" dirty="0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sa</a:t>
            </a:r>
            <a:r>
              <a:rPr lang="en-US" b="1" dirty="0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iyang</a:t>
            </a:r>
            <a:r>
              <a:rPr lang="en-US" b="1" dirty="0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mga</a:t>
            </a:r>
            <a:r>
              <a:rPr lang="en-US" b="1" dirty="0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tawo</a:t>
            </a:r>
            <a:br>
              <a:rPr lang="en-US" b="1" dirty="0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</a:br>
            <a:r>
              <a:rPr lang="en-US" b="1" dirty="0" err="1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dinhi</a:t>
            </a:r>
            <a:r>
              <a:rPr lang="en-US" b="1" dirty="0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sa</a:t>
            </a:r>
            <a:r>
              <a:rPr lang="en-US" b="1" dirty="0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yuta</a:t>
            </a:r>
            <a:br>
              <a:rPr lang="en-US" b="1" dirty="0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</a:br>
            <a:r>
              <a:rPr lang="en-US" b="1" dirty="0" err="1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Ginoong</a:t>
            </a:r>
            <a:r>
              <a:rPr lang="en-US" b="1" dirty="0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 Dios </a:t>
            </a:r>
            <a:r>
              <a:rPr lang="en-US" b="1" dirty="0" err="1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Langitnong</a:t>
            </a:r>
            <a:r>
              <a:rPr lang="en-US" b="1" dirty="0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Hari</a:t>
            </a:r>
            <a:br>
              <a:rPr lang="en-US" b="1" dirty="0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</a:br>
            <a:r>
              <a:rPr lang="en-US" b="1" dirty="0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Dios </a:t>
            </a:r>
            <a:r>
              <a:rPr lang="en-US" b="1" dirty="0" err="1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Amahan</a:t>
            </a:r>
            <a:r>
              <a:rPr lang="en-US" b="1" dirty="0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Makagagahum</a:t>
            </a:r>
            <a:r>
              <a:rPr lang="en-US" b="1" dirty="0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sa</a:t>
            </a:r>
            <a:r>
              <a:rPr lang="en-US" b="1" dirty="0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tanan</a:t>
            </a:r>
            <a:br>
              <a:rPr lang="en-US" b="1" dirty="0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</a:br>
            <a:r>
              <a:rPr lang="en-US" b="1" dirty="0" smtClean="0">
                <a:solidFill>
                  <a:srgbClr val="FFFF00"/>
                </a:solidFill>
                <a:latin typeface="Constantia" panose="02030602050306030303" pitchFamily="18" charset="0"/>
                <a:cs typeface="Times New Roman" panose="02020603050405020304" pitchFamily="18" charset="0"/>
              </a:rPr>
              <a:t> </a:t>
            </a:r>
            <a:br>
              <a:rPr lang="en-US" b="1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4015" y="1196752"/>
            <a:ext cx="8699005" cy="4392488"/>
          </a:xfrm>
        </p:spPr>
        <p:txBody>
          <a:bodyPr>
            <a:noAutofit/>
          </a:bodyPr>
          <a:lstStyle/>
          <a:p>
            <a:pPr algn="ctr"/>
            <a:r>
              <a:rPr lang="en-US" sz="5400" b="1" dirty="0" err="1" smtClean="0">
                <a:solidFill>
                  <a:srgbClr val="FFFF00"/>
                </a:solidFill>
              </a:rPr>
              <a:t>Nagasimba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kami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Kanimo</a:t>
            </a:r>
            <a:endParaRPr lang="en-US" sz="54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5400" b="1" dirty="0" err="1" smtClean="0">
                <a:solidFill>
                  <a:srgbClr val="FFFF00"/>
                </a:solidFill>
              </a:rPr>
              <a:t>Nagapasalamat</a:t>
            </a:r>
            <a:r>
              <a:rPr lang="en-US" sz="5400" b="1" dirty="0" smtClean="0">
                <a:solidFill>
                  <a:srgbClr val="FFFF00"/>
                </a:solidFill>
              </a:rPr>
              <a:t> ka </a:t>
            </a:r>
            <a:r>
              <a:rPr lang="en-US" sz="5400" b="1" dirty="0" err="1" smtClean="0">
                <a:solidFill>
                  <a:srgbClr val="FFFF00"/>
                </a:solidFill>
              </a:rPr>
              <a:t>Kanimo</a:t>
            </a:r>
            <a:endParaRPr lang="en-US" sz="54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5400" b="1" dirty="0" err="1" smtClean="0">
                <a:solidFill>
                  <a:srgbClr val="FFFF00"/>
                </a:solidFill>
              </a:rPr>
              <a:t>Nagadayeg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kami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Kanimo</a:t>
            </a:r>
            <a:endParaRPr lang="en-US" sz="54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5400" b="1" dirty="0" err="1" smtClean="0">
                <a:solidFill>
                  <a:srgbClr val="FFFF00"/>
                </a:solidFill>
              </a:rPr>
              <a:t>Tungod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sa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Imong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Himaya</a:t>
            </a:r>
            <a:endParaRPr lang="en-US" sz="5400" b="1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>
          <a:xfrm>
            <a:off x="87037" y="764704"/>
            <a:ext cx="8924953" cy="5472608"/>
          </a:xfrm>
        </p:spPr>
        <p:txBody>
          <a:bodyPr>
            <a:noAutofit/>
          </a:bodyPr>
          <a:lstStyle/>
          <a:p>
            <a:pPr algn="ctr"/>
            <a:r>
              <a:rPr lang="en-US" sz="6000" b="1" dirty="0" err="1" smtClean="0">
                <a:solidFill>
                  <a:srgbClr val="FFFF00"/>
                </a:solidFill>
              </a:rPr>
              <a:t>Ginoong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Jesu-Kristo</a:t>
            </a:r>
            <a:endParaRPr lang="en-US" sz="60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000" b="1" dirty="0" err="1" smtClean="0">
                <a:solidFill>
                  <a:srgbClr val="FFFF00"/>
                </a:solidFill>
              </a:rPr>
              <a:t>Bugtong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anak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sa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Amahan</a:t>
            </a:r>
            <a:endParaRPr lang="en-US" sz="60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000" b="1" dirty="0" err="1" smtClean="0">
                <a:solidFill>
                  <a:srgbClr val="FFFF00"/>
                </a:solidFill>
              </a:rPr>
              <a:t>Ginoong</a:t>
            </a:r>
            <a:r>
              <a:rPr lang="en-US" sz="6000" b="1" dirty="0" smtClean="0">
                <a:solidFill>
                  <a:srgbClr val="FFFF00"/>
                </a:solidFill>
              </a:rPr>
              <a:t> Dios</a:t>
            </a:r>
            <a:endParaRPr lang="en-US" sz="60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000" b="1" dirty="0" err="1" smtClean="0">
                <a:solidFill>
                  <a:srgbClr val="FFFF00"/>
                </a:solidFill>
              </a:rPr>
              <a:t>Kordero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sa</a:t>
            </a:r>
            <a:r>
              <a:rPr lang="en-US" sz="6000" b="1" dirty="0" smtClean="0">
                <a:solidFill>
                  <a:srgbClr val="FFFF00"/>
                </a:solidFill>
              </a:rPr>
              <a:t> Dios</a:t>
            </a:r>
            <a:endParaRPr lang="en-US" sz="60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000" b="1" dirty="0" err="1" smtClean="0">
                <a:solidFill>
                  <a:srgbClr val="FFFF00"/>
                </a:solidFill>
              </a:rPr>
              <a:t>Ikaw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ang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nagawagtang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sa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sala</a:t>
            </a:r>
            <a:endParaRPr lang="en-US" sz="6000" b="1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5391" y="-243408"/>
            <a:ext cx="9033600" cy="6912768"/>
          </a:xfrm>
        </p:spPr>
        <p:txBody>
          <a:bodyPr>
            <a:noAutofit/>
          </a:bodyPr>
          <a:lstStyle/>
          <a:p>
            <a:pPr algn="ctr"/>
            <a:r>
              <a:rPr lang="en-US" sz="5400" b="1" dirty="0" err="1" smtClean="0">
                <a:solidFill>
                  <a:srgbClr val="FFFF00"/>
                </a:solidFill>
              </a:rPr>
              <a:t>Ikaw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ang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nagawagtang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sa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sala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endParaRPr lang="en-US" sz="54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5400" b="1" dirty="0" smtClean="0">
                <a:solidFill>
                  <a:srgbClr val="FFFF00"/>
                </a:solidFill>
              </a:rPr>
              <a:t>Sa </a:t>
            </a:r>
            <a:r>
              <a:rPr lang="en-US" sz="5400" b="1" dirty="0" err="1" smtClean="0">
                <a:solidFill>
                  <a:srgbClr val="FFFF00"/>
                </a:solidFill>
              </a:rPr>
              <a:t>kalibutan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kaloy</a:t>
            </a:r>
            <a:r>
              <a:rPr lang="en-US" sz="5400" b="1" dirty="0">
                <a:solidFill>
                  <a:srgbClr val="FFFF00"/>
                </a:solidFill>
              </a:rPr>
              <a:t> </a:t>
            </a:r>
            <a:r>
              <a:rPr lang="en-US" sz="5400" b="1" dirty="0" smtClean="0">
                <a:solidFill>
                  <a:srgbClr val="FFFF00"/>
                </a:solidFill>
              </a:rPr>
              <a:t>i kami</a:t>
            </a:r>
            <a:endParaRPr lang="en-US" sz="54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5400" b="1" dirty="0" err="1" smtClean="0">
                <a:solidFill>
                  <a:srgbClr val="FFFF00"/>
                </a:solidFill>
              </a:rPr>
              <a:t>Ikaw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ang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nagalingkod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sa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tuo</a:t>
            </a:r>
            <a:endParaRPr lang="en-US" sz="54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5400" b="1" dirty="0" smtClean="0">
                <a:solidFill>
                  <a:srgbClr val="FFFF00"/>
                </a:solidFill>
              </a:rPr>
              <a:t>Sa </a:t>
            </a:r>
            <a:r>
              <a:rPr lang="en-US" sz="5400" b="1" dirty="0" err="1" smtClean="0">
                <a:solidFill>
                  <a:srgbClr val="FFFF00"/>
                </a:solidFill>
              </a:rPr>
              <a:t>Amahan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dawata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ang</a:t>
            </a:r>
            <a:r>
              <a:rPr lang="en-US" sz="5400" b="1" dirty="0" smtClean="0">
                <a:solidFill>
                  <a:srgbClr val="FFFF00"/>
                </a:solidFill>
              </a:rPr>
              <a:t> among </a:t>
            </a:r>
            <a:r>
              <a:rPr lang="en-US" sz="5400" b="1" dirty="0" err="1" smtClean="0">
                <a:solidFill>
                  <a:srgbClr val="FFFF00"/>
                </a:solidFill>
              </a:rPr>
              <a:t>pangamuyo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endParaRPr lang="en-US" sz="5400" b="1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4015" y="980728"/>
            <a:ext cx="8523670" cy="6858000"/>
          </a:xfrm>
        </p:spPr>
        <p:txBody>
          <a:bodyPr>
            <a:noAutofit/>
          </a:bodyPr>
          <a:lstStyle/>
          <a:p>
            <a:pPr algn="ctr"/>
            <a:r>
              <a:rPr lang="en-US" sz="5400" b="1" dirty="0" smtClean="0">
                <a:solidFill>
                  <a:srgbClr val="FFFF00"/>
                </a:solidFill>
              </a:rPr>
              <a:t>Kay </a:t>
            </a:r>
            <a:r>
              <a:rPr lang="en-US" sz="5400" b="1" dirty="0" err="1" smtClean="0">
                <a:solidFill>
                  <a:srgbClr val="FFFF00"/>
                </a:solidFill>
              </a:rPr>
              <a:t>Ikaw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lamang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ang</a:t>
            </a:r>
            <a:r>
              <a:rPr lang="en-US" sz="5400" b="1" dirty="0" smtClean="0">
                <a:solidFill>
                  <a:srgbClr val="FFFF00"/>
                </a:solidFill>
              </a:rPr>
              <a:t> Santos</a:t>
            </a:r>
            <a:endParaRPr lang="en-US" sz="54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5400" b="1" dirty="0" err="1" smtClean="0">
                <a:solidFill>
                  <a:srgbClr val="FFFF00"/>
                </a:solidFill>
              </a:rPr>
              <a:t>Ikaw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lamang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ang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Ginoo</a:t>
            </a:r>
            <a:endParaRPr lang="en-US" sz="54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5400" b="1" dirty="0" err="1" smtClean="0">
                <a:solidFill>
                  <a:srgbClr val="FFFF00"/>
                </a:solidFill>
              </a:rPr>
              <a:t>Ikaw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lamang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ang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labing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halangdon</a:t>
            </a:r>
            <a:r>
              <a:rPr lang="en-US" sz="5400" b="1" dirty="0" smtClean="0">
                <a:solidFill>
                  <a:srgbClr val="FFFF00"/>
                </a:solidFill>
              </a:rPr>
              <a:t> o </a:t>
            </a:r>
            <a:r>
              <a:rPr lang="en-US" sz="5400" b="1" dirty="0" err="1" smtClean="0">
                <a:solidFill>
                  <a:srgbClr val="FFFF00"/>
                </a:solidFill>
              </a:rPr>
              <a:t>Hesu-Kristo</a:t>
            </a:r>
            <a:endParaRPr lang="en-US" sz="5400" b="1" dirty="0" smtClean="0">
              <a:solidFill>
                <a:srgbClr val="FFFF00"/>
              </a:solidFill>
            </a:endParaRPr>
          </a:p>
          <a:p>
            <a:pPr algn="ctr"/>
            <a:endParaRPr lang="en-US" sz="54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8031" y="1124744"/>
            <a:ext cx="7926229" cy="5357850"/>
          </a:xfrm>
        </p:spPr>
        <p:txBody>
          <a:bodyPr>
            <a:noAutofit/>
          </a:bodyPr>
          <a:lstStyle/>
          <a:p>
            <a:pPr algn="ctr"/>
            <a:r>
              <a:rPr lang="en-US" sz="6000" b="1" dirty="0" err="1" smtClean="0">
                <a:solidFill>
                  <a:srgbClr val="FFFF00"/>
                </a:solidFill>
              </a:rPr>
              <a:t>Uban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sa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Ispiritu</a:t>
            </a:r>
            <a:r>
              <a:rPr lang="en-US" sz="6000" b="1" dirty="0" smtClean="0">
                <a:solidFill>
                  <a:srgbClr val="FFFF00"/>
                </a:solidFill>
              </a:rPr>
              <a:t> Santo </a:t>
            </a:r>
            <a:r>
              <a:rPr lang="en-US" sz="6000" b="1" dirty="0" err="1" smtClean="0">
                <a:solidFill>
                  <a:srgbClr val="FFFF00"/>
                </a:solidFill>
              </a:rPr>
              <a:t>diha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sa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himaya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endParaRPr lang="en-US" sz="60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000" b="1" dirty="0" smtClean="0">
                <a:solidFill>
                  <a:srgbClr val="FFFF00"/>
                </a:solidFill>
              </a:rPr>
              <a:t>Sa Dios </a:t>
            </a:r>
            <a:r>
              <a:rPr lang="en-US" sz="6000" b="1" dirty="0" err="1" smtClean="0">
                <a:solidFill>
                  <a:srgbClr val="FFFF00"/>
                </a:solidFill>
              </a:rPr>
              <a:t>nga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Amahan</a:t>
            </a:r>
            <a:endParaRPr lang="en-US" sz="60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000" b="1" dirty="0" err="1" smtClean="0">
                <a:solidFill>
                  <a:srgbClr val="FFFF00"/>
                </a:solidFill>
              </a:rPr>
              <a:t>AAAAAmen</a:t>
            </a:r>
            <a:r>
              <a:rPr lang="en-US" sz="6000" b="1" dirty="0" smtClean="0">
                <a:solidFill>
                  <a:srgbClr val="FFFF00"/>
                </a:solidFill>
              </a:rPr>
              <a:t>….</a:t>
            </a:r>
            <a:endParaRPr lang="en-US" sz="6000" b="1" dirty="0" smtClean="0">
              <a:solidFill>
                <a:srgbClr val="FFFF00"/>
              </a:solidFill>
            </a:endParaRPr>
          </a:p>
          <a:p>
            <a:endParaRPr lang="en-US" sz="6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ible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324975" cy="6858000"/>
          </a:xfrm>
          <a:prstGeom prst="rect">
            <a:avLst/>
          </a:prstGeom>
        </p:spPr>
      </p:pic>
      <p:pic>
        <p:nvPicPr>
          <p:cNvPr id="3074" name="Picture 2" descr="Tag: Advent | The Q Continu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67" y="25400"/>
            <a:ext cx="9230208" cy="683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/>
          <p:nvPr/>
        </p:nvPicPr>
        <p:blipFill>
          <a:blip r:embed="rId3"/>
          <a:stretch>
            <a:fillRect/>
          </a:stretch>
        </p:blipFill>
        <p:spPr>
          <a:xfrm>
            <a:off x="10795" y="635"/>
            <a:ext cx="9314180" cy="68408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5458" y="116604"/>
            <a:ext cx="7459980" cy="1154097"/>
          </a:xfrm>
        </p:spPr>
        <p:txBody>
          <a:bodyPr/>
          <a:p>
            <a:r>
              <a:rPr lang="en-US"/>
              <a:t>HARK THE HERALD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775" y="1412875"/>
            <a:ext cx="8566150" cy="3539490"/>
          </a:xfrm>
        </p:spPr>
        <p:txBody>
          <a:bodyPr>
            <a:noAutofit/>
          </a:bodyPr>
          <a:p>
            <a:pPr marL="45720" indent="0">
              <a:buNone/>
            </a:pPr>
            <a:r>
              <a:rPr lang="en-US" altLang="en-US" sz="4800" b="1">
                <a:solidFill>
                  <a:srgbClr val="FFFF00"/>
                </a:solidFill>
              </a:rPr>
              <a:t>Hark the herald angels sing</a:t>
            </a:r>
            <a:endParaRPr lang="en-US" altLang="en-US" sz="4800" b="1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altLang="en-US" sz="4800" b="1">
                <a:solidFill>
                  <a:srgbClr val="FFFF00"/>
                </a:solidFill>
              </a:rPr>
              <a:t>"Glory to the newborn King!</a:t>
            </a:r>
            <a:endParaRPr lang="en-US" altLang="en-US" sz="4800" b="1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altLang="en-US" sz="4800" b="1">
                <a:solidFill>
                  <a:srgbClr val="FFFF00"/>
                </a:solidFill>
              </a:rPr>
              <a:t>Peace on earth and mercy mild</a:t>
            </a:r>
            <a:endParaRPr lang="en-US" altLang="en-US" sz="4800" b="1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altLang="en-US" sz="4800" b="1">
                <a:solidFill>
                  <a:srgbClr val="FFFF00"/>
                </a:solidFill>
              </a:rPr>
              <a:t>God and sinners reconciled"</a:t>
            </a:r>
            <a:endParaRPr lang="en-US" altLang="en-US" sz="4800" b="1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5561" y="428604"/>
            <a:ext cx="6294358" cy="857256"/>
          </a:xfrm>
        </p:spPr>
        <p:txBody>
          <a:bodyPr/>
          <a:lstStyle/>
          <a:p>
            <a:pPr algn="ctr"/>
            <a:r>
              <a:rPr lang="en-US" dirty="0" smtClean="0"/>
              <a:t>SALMO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8031" y="1605452"/>
            <a:ext cx="8331844" cy="3500462"/>
          </a:xfrm>
        </p:spPr>
        <p:txBody>
          <a:bodyPr>
            <a:noAutofit/>
          </a:bodyPr>
          <a:lstStyle/>
          <a:p>
            <a:pPr algn="ctr"/>
            <a:r>
              <a:rPr lang="en-US" sz="6000" b="1" dirty="0" smtClean="0">
                <a:solidFill>
                  <a:srgbClr val="FFFF00"/>
                </a:solidFill>
              </a:rPr>
              <a:t>AWITI ANG GINOO UG BAG ONG AWIT, KAY NAGHIMO SIYA UG KATINGALAHANG MGA BUHAT</a:t>
            </a:r>
            <a:r>
              <a:rPr lang="en-US" sz="6000" b="1" dirty="0" smtClean="0">
                <a:solidFill>
                  <a:srgbClr val="FFFF00"/>
                </a:solidFill>
              </a:rPr>
              <a:t>.</a:t>
            </a:r>
            <a:endParaRPr lang="en-US" sz="6000" b="1" dirty="0">
              <a:solidFill>
                <a:srgbClr val="FFFF00"/>
              </a:solidFill>
            </a:endParaRPr>
          </a:p>
        </p:txBody>
      </p:sp>
      <p:pic>
        <p:nvPicPr>
          <p:cNvPr id="5" name="Picture 4"/>
          <p:cNvPicPr/>
          <p:nvPr/>
        </p:nvPicPr>
        <p:blipFill>
          <a:blip r:embed="rId1"/>
          <a:stretch>
            <a:fillRect/>
          </a:stretch>
        </p:blipFill>
        <p:spPr>
          <a:xfrm>
            <a:off x="125730" y="4941570"/>
            <a:ext cx="1704975" cy="1697355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5598160" y="0"/>
            <a:ext cx="3630295" cy="1739265"/>
          </a:xfrm>
          <a:prstGeom prst="rect">
            <a:avLst/>
          </a:prstGeom>
        </p:spPr>
      </p:pic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983" y="260648"/>
            <a:ext cx="9073008" cy="4786346"/>
          </a:xfrm>
        </p:spPr>
        <p:txBody>
          <a:bodyPr>
            <a:noAutofit/>
          </a:bodyPr>
          <a:lstStyle/>
          <a:p>
            <a:pPr algn="ctr"/>
            <a:r>
              <a:rPr lang="en-US" sz="5400" b="1" dirty="0" smtClean="0">
                <a:solidFill>
                  <a:srgbClr val="FFFF00"/>
                </a:solidFill>
              </a:rPr>
              <a:t>//</a:t>
            </a:r>
            <a:r>
              <a:rPr lang="en-US" sz="5400" b="1" dirty="0" err="1" smtClean="0">
                <a:solidFill>
                  <a:srgbClr val="FFFF00"/>
                </a:solidFill>
              </a:rPr>
              <a:t>Pagdayeg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alang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kanimo,Ginoong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Hesukristo</a:t>
            </a:r>
            <a:r>
              <a:rPr lang="en-US" sz="5400" b="1" dirty="0" smtClean="0">
                <a:solidFill>
                  <a:srgbClr val="FFFF00"/>
                </a:solidFill>
              </a:rPr>
              <a:t>, </a:t>
            </a:r>
            <a:r>
              <a:rPr lang="en-US" sz="5400" b="1" dirty="0" err="1" smtClean="0">
                <a:solidFill>
                  <a:srgbClr val="FFFF00"/>
                </a:solidFill>
              </a:rPr>
              <a:t>Hari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sa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himaya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nga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walay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katapusan</a:t>
            </a:r>
            <a:r>
              <a:rPr lang="en-US" sz="5400" b="1" dirty="0" smtClean="0">
                <a:solidFill>
                  <a:srgbClr val="FFFF00"/>
                </a:solidFill>
              </a:rPr>
              <a:t>.</a:t>
            </a:r>
            <a:endParaRPr lang="en-US" sz="54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5400" b="1" dirty="0" err="1" smtClean="0">
                <a:solidFill>
                  <a:srgbClr val="FFFF00"/>
                </a:solidFill>
              </a:rPr>
              <a:t>Ang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pulong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mo</a:t>
            </a:r>
            <a:r>
              <a:rPr lang="en-US" sz="5400" b="1" dirty="0" smtClean="0">
                <a:solidFill>
                  <a:srgbClr val="FFFF00"/>
                </a:solidFill>
              </a:rPr>
              <a:t> O </a:t>
            </a:r>
            <a:r>
              <a:rPr lang="en-US" sz="5400" b="1" dirty="0" err="1" smtClean="0">
                <a:solidFill>
                  <a:srgbClr val="FFFF00"/>
                </a:solidFill>
              </a:rPr>
              <a:t>Ginoo</a:t>
            </a:r>
            <a:r>
              <a:rPr lang="en-US" sz="5400" b="1" dirty="0" smtClean="0">
                <a:solidFill>
                  <a:srgbClr val="FFFF00"/>
                </a:solidFill>
              </a:rPr>
              <a:t> among </a:t>
            </a:r>
            <a:r>
              <a:rPr lang="en-US" sz="5400" b="1" dirty="0" err="1" smtClean="0">
                <a:solidFill>
                  <a:srgbClr val="FFFF00"/>
                </a:solidFill>
              </a:rPr>
              <a:t>kahayag</a:t>
            </a:r>
            <a:r>
              <a:rPr lang="en-US" sz="5400" b="1" dirty="0" smtClean="0">
                <a:solidFill>
                  <a:srgbClr val="FFFF00"/>
                </a:solidFill>
              </a:rPr>
              <a:t>, </a:t>
            </a:r>
            <a:r>
              <a:rPr lang="en-US" sz="5400" b="1" dirty="0" err="1" smtClean="0">
                <a:solidFill>
                  <a:srgbClr val="FFFF00"/>
                </a:solidFill>
              </a:rPr>
              <a:t>ug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kaluwasan</a:t>
            </a:r>
            <a:r>
              <a:rPr lang="en-US" sz="5400" b="1" dirty="0" smtClean="0">
                <a:solidFill>
                  <a:srgbClr val="FFFF00"/>
                </a:solidFill>
              </a:rPr>
              <a:t>//</a:t>
            </a:r>
            <a:endParaRPr lang="en-US" sz="54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74" t="32089" r="39687" b="11008"/>
          <a:stretch>
            <a:fillRect/>
          </a:stretch>
        </p:blipFill>
        <p:spPr bwMode="auto">
          <a:xfrm>
            <a:off x="0" y="0"/>
            <a:ext cx="9324975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1"/>
          <p:cNvPicPr/>
          <p:nvPr/>
        </p:nvPicPr>
        <p:blipFill>
          <a:blip r:embed="rId2"/>
          <a:stretch>
            <a:fillRect/>
          </a:stretch>
        </p:blipFill>
        <p:spPr>
          <a:xfrm>
            <a:off x="-18415" y="0"/>
            <a:ext cx="9321800" cy="6774815"/>
          </a:xfrm>
          <a:prstGeom prst="rect">
            <a:avLst/>
          </a:prstGeom>
        </p:spPr>
      </p:pic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9930" y="357166"/>
            <a:ext cx="8007045" cy="114300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CREDO SA MGA APOSTOLES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3957" y="1643050"/>
            <a:ext cx="8010153" cy="3338086"/>
          </a:xfrm>
        </p:spPr>
        <p:txBody>
          <a:bodyPr>
            <a:noAutofit/>
          </a:bodyPr>
          <a:lstStyle/>
          <a:p>
            <a:pPr algn="ctr"/>
            <a:r>
              <a:rPr lang="en-US" sz="4400" b="1" dirty="0" err="1" smtClean="0">
                <a:solidFill>
                  <a:srgbClr val="FFFF00"/>
                </a:solidFill>
              </a:rPr>
              <a:t>Nagatuo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kami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sa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usa</a:t>
            </a:r>
            <a:r>
              <a:rPr lang="en-US" sz="4400" b="1" dirty="0" smtClean="0">
                <a:solidFill>
                  <a:srgbClr val="FFFF00"/>
                </a:solidFill>
              </a:rPr>
              <a:t> ka Dios, </a:t>
            </a:r>
            <a:r>
              <a:rPr lang="en-US" sz="4400" b="1" dirty="0" err="1" smtClean="0">
                <a:solidFill>
                  <a:srgbClr val="FFFF00"/>
                </a:solidFill>
              </a:rPr>
              <a:t>nga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Amahan</a:t>
            </a:r>
            <a:r>
              <a:rPr lang="en-US" sz="4400" b="1" dirty="0" smtClean="0">
                <a:solidFill>
                  <a:srgbClr val="FFFF00"/>
                </a:solidFill>
              </a:rPr>
              <a:t>, </a:t>
            </a:r>
            <a:endParaRPr lang="en-US" sz="44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400" b="1" dirty="0" err="1" smtClean="0">
                <a:solidFill>
                  <a:srgbClr val="FFFF00"/>
                </a:solidFill>
              </a:rPr>
              <a:t>Ang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makagagahum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sa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tanan</a:t>
            </a:r>
            <a:r>
              <a:rPr lang="en-US" sz="4400" b="1" dirty="0" smtClean="0">
                <a:solidFill>
                  <a:srgbClr val="FFFF00"/>
                </a:solidFill>
              </a:rPr>
              <a:t>, </a:t>
            </a:r>
            <a:r>
              <a:rPr lang="en-US" sz="4400" b="1" dirty="0" err="1" smtClean="0">
                <a:solidFill>
                  <a:srgbClr val="FFFF00"/>
                </a:solidFill>
              </a:rPr>
              <a:t>magbubuhat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sa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langit</a:t>
            </a:r>
            <a:endParaRPr lang="en-US" sz="44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400" b="1" dirty="0" err="1" smtClean="0">
                <a:solidFill>
                  <a:srgbClr val="FFFF00"/>
                </a:solidFill>
              </a:rPr>
              <a:t>Ug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sa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yuta</a:t>
            </a:r>
            <a:r>
              <a:rPr lang="en-US" sz="4400" b="1" dirty="0" smtClean="0">
                <a:solidFill>
                  <a:srgbClr val="FFFF00"/>
                </a:solidFill>
              </a:rPr>
              <a:t>, </a:t>
            </a:r>
            <a:r>
              <a:rPr lang="en-US" sz="4400" b="1" dirty="0" err="1" smtClean="0">
                <a:solidFill>
                  <a:srgbClr val="FFFF00"/>
                </a:solidFill>
              </a:rPr>
              <a:t>ug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sa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tanang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makita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ug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dili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makita</a:t>
            </a:r>
            <a:r>
              <a:rPr lang="en-US" sz="4400" b="1" dirty="0" smtClean="0">
                <a:solidFill>
                  <a:srgbClr val="FFFF00"/>
                </a:solidFill>
              </a:rPr>
              <a:t>.</a:t>
            </a:r>
            <a:endParaRPr lang="en-US" sz="4400" b="1" dirty="0" smtClean="0">
              <a:solidFill>
                <a:srgbClr val="FFFF00"/>
              </a:solidFill>
            </a:endParaRPr>
          </a:p>
          <a:p>
            <a:pPr algn="ctr"/>
            <a:endParaRPr lang="en-US" sz="44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037" y="332656"/>
            <a:ext cx="9037927" cy="6984776"/>
          </a:xfrm>
        </p:spPr>
        <p:txBody>
          <a:bodyPr>
            <a:noAutofit/>
          </a:bodyPr>
          <a:lstStyle/>
          <a:p>
            <a:pPr algn="ctr"/>
            <a:r>
              <a:rPr lang="en-US" sz="4800" b="1" dirty="0" err="1" smtClean="0">
                <a:solidFill>
                  <a:srgbClr val="FFFF00"/>
                </a:solidFill>
              </a:rPr>
              <a:t>Nagatuo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kami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usa</a:t>
            </a:r>
            <a:r>
              <a:rPr lang="en-US" sz="4800" b="1" dirty="0" smtClean="0">
                <a:solidFill>
                  <a:srgbClr val="FFFF00"/>
                </a:solidFill>
              </a:rPr>
              <a:t> ka </a:t>
            </a:r>
            <a:r>
              <a:rPr lang="en-US" sz="4800" b="1" dirty="0" err="1" smtClean="0">
                <a:solidFill>
                  <a:srgbClr val="FFFF00"/>
                </a:solidFill>
              </a:rPr>
              <a:t>Ginoo</a:t>
            </a:r>
            <a:r>
              <a:rPr lang="en-US" sz="4800" b="1" dirty="0" smtClean="0">
                <a:solidFill>
                  <a:srgbClr val="FFFF00"/>
                </a:solidFill>
              </a:rPr>
              <a:t>, </a:t>
            </a:r>
            <a:r>
              <a:rPr lang="en-US" sz="4800" b="1" dirty="0" err="1" smtClean="0">
                <a:solidFill>
                  <a:srgbClr val="FFFF00"/>
                </a:solidFill>
              </a:rPr>
              <a:t>si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Jesukristo</a:t>
            </a:r>
            <a:r>
              <a:rPr lang="en-US" sz="4800" b="1" dirty="0" smtClean="0">
                <a:solidFill>
                  <a:srgbClr val="FFFF00"/>
                </a:solidFill>
              </a:rPr>
              <a:t>,</a:t>
            </a:r>
            <a:endParaRPr lang="en-US" sz="48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800" b="1" dirty="0" err="1" smtClean="0">
                <a:solidFill>
                  <a:srgbClr val="FFFF00"/>
                </a:solidFill>
              </a:rPr>
              <a:t>Ang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bugtong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anak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Dios, </a:t>
            </a:r>
            <a:r>
              <a:rPr lang="en-US" sz="4800" b="1" dirty="0" err="1" smtClean="0">
                <a:solidFill>
                  <a:srgbClr val="FFFF00"/>
                </a:solidFill>
              </a:rPr>
              <a:t>gianak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Amahan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wala</a:t>
            </a:r>
            <a:r>
              <a:rPr lang="en-US" sz="4800" b="1" dirty="0" smtClean="0">
                <a:solidFill>
                  <a:srgbClr val="FFFF00"/>
                </a:solidFill>
              </a:rPr>
              <a:t> pay </a:t>
            </a:r>
            <a:r>
              <a:rPr lang="en-US" sz="4800" b="1" dirty="0" err="1" smtClean="0">
                <a:solidFill>
                  <a:srgbClr val="FFFF00"/>
                </a:solidFill>
              </a:rPr>
              <a:t>katuigan</a:t>
            </a:r>
            <a:r>
              <a:rPr lang="en-US" sz="4800" b="1" dirty="0" smtClean="0">
                <a:solidFill>
                  <a:srgbClr val="FFFF00"/>
                </a:solidFill>
              </a:rPr>
              <a:t>, Dios </a:t>
            </a:r>
            <a:r>
              <a:rPr lang="en-US" sz="4800" b="1" dirty="0" err="1" smtClean="0">
                <a:solidFill>
                  <a:srgbClr val="FFFF00"/>
                </a:solidFill>
              </a:rPr>
              <a:t>gikan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Dios, </a:t>
            </a:r>
            <a:r>
              <a:rPr lang="en-US" sz="4800" b="1" dirty="0" err="1" smtClean="0">
                <a:solidFill>
                  <a:srgbClr val="FFFF00"/>
                </a:solidFill>
              </a:rPr>
              <a:t>kahayag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gikan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kahayag</a:t>
            </a:r>
            <a:r>
              <a:rPr lang="en-US" sz="4800" b="1" dirty="0" smtClean="0">
                <a:solidFill>
                  <a:srgbClr val="FFFF00"/>
                </a:solidFill>
              </a:rPr>
              <a:t>, </a:t>
            </a:r>
            <a:r>
              <a:rPr lang="en-US" sz="4800" b="1" dirty="0" err="1" smtClean="0">
                <a:solidFill>
                  <a:srgbClr val="FFFF00"/>
                </a:solidFill>
              </a:rPr>
              <a:t>Matuod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nga</a:t>
            </a:r>
            <a:r>
              <a:rPr lang="en-US" sz="4800" b="1" dirty="0" smtClean="0">
                <a:solidFill>
                  <a:srgbClr val="FFFF00"/>
                </a:solidFill>
              </a:rPr>
              <a:t> Dios </a:t>
            </a:r>
            <a:r>
              <a:rPr lang="en-US" sz="4800" b="1" dirty="0" err="1" smtClean="0">
                <a:solidFill>
                  <a:srgbClr val="FFFF00"/>
                </a:solidFill>
              </a:rPr>
              <a:t>gikan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Dios </a:t>
            </a:r>
            <a:r>
              <a:rPr lang="en-US" sz="4800" b="1" dirty="0" err="1" smtClean="0">
                <a:solidFill>
                  <a:srgbClr val="FFFF00"/>
                </a:solidFill>
              </a:rPr>
              <a:t>nga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matuod</a:t>
            </a:r>
            <a:r>
              <a:rPr lang="en-US" sz="4800" b="1" dirty="0" smtClean="0">
                <a:solidFill>
                  <a:srgbClr val="FFFF00"/>
                </a:solidFill>
              </a:rPr>
              <a:t>, </a:t>
            </a:r>
            <a:endParaRPr lang="en-US" sz="4800" b="1" dirty="0" smtClean="0">
              <a:solidFill>
                <a:srgbClr val="FFFF00"/>
              </a:solidFill>
            </a:endParaRPr>
          </a:p>
          <a:p>
            <a:endParaRPr lang="en-US" sz="4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-18601" y="908720"/>
            <a:ext cx="9198991" cy="5372798"/>
          </a:xfrm>
        </p:spPr>
        <p:txBody>
          <a:bodyPr>
            <a:noAutofit/>
          </a:bodyPr>
          <a:lstStyle/>
          <a:p>
            <a:pPr algn="ctr"/>
            <a:r>
              <a:rPr lang="en-US" sz="5400" b="1" dirty="0" err="1" smtClean="0">
                <a:solidFill>
                  <a:srgbClr val="FFFF00"/>
                </a:solidFill>
              </a:rPr>
              <a:t>gianak</a:t>
            </a:r>
            <a:r>
              <a:rPr lang="en-US" sz="5400" b="1" dirty="0" smtClean="0">
                <a:solidFill>
                  <a:srgbClr val="FFFF00"/>
                </a:solidFill>
              </a:rPr>
              <a:t> ,</a:t>
            </a:r>
            <a:r>
              <a:rPr lang="en-US" sz="5400" b="1" dirty="0" err="1" smtClean="0">
                <a:solidFill>
                  <a:srgbClr val="FFFF00"/>
                </a:solidFill>
              </a:rPr>
              <a:t>dili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binuhat</a:t>
            </a:r>
            <a:r>
              <a:rPr lang="en-US" sz="5400" b="1" dirty="0" smtClean="0">
                <a:solidFill>
                  <a:srgbClr val="FFFF00"/>
                </a:solidFill>
              </a:rPr>
              <a:t>, </a:t>
            </a:r>
            <a:r>
              <a:rPr lang="en-US" sz="5400" b="1" dirty="0" err="1" smtClean="0">
                <a:solidFill>
                  <a:srgbClr val="FFFF00"/>
                </a:solidFill>
              </a:rPr>
              <a:t>usag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kinaiya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sa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Amahan</a:t>
            </a:r>
            <a:r>
              <a:rPr lang="en-US" sz="5400" b="1" dirty="0" smtClean="0">
                <a:solidFill>
                  <a:srgbClr val="FFFF00"/>
                </a:solidFill>
              </a:rPr>
              <a:t>.</a:t>
            </a:r>
            <a:endParaRPr lang="en-US" sz="54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5400" b="1" dirty="0" err="1" smtClean="0">
                <a:solidFill>
                  <a:srgbClr val="FFFF00"/>
                </a:solidFill>
              </a:rPr>
              <a:t>Pinaagi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kaniya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nangahimo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ang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tanan</a:t>
            </a:r>
            <a:r>
              <a:rPr lang="en-US" sz="5400" b="1" dirty="0" smtClean="0">
                <a:solidFill>
                  <a:srgbClr val="FFFF00"/>
                </a:solidFill>
              </a:rPr>
              <a:t>. </a:t>
            </a:r>
            <a:r>
              <a:rPr lang="en-US" sz="5400" b="1" dirty="0" err="1" smtClean="0">
                <a:solidFill>
                  <a:srgbClr val="FFFF00"/>
                </a:solidFill>
              </a:rPr>
              <a:t>Tungod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kanatong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tawo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ug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alang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sa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atong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kaluwasan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mikanaog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siya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gikan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sa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langit</a:t>
            </a:r>
            <a:r>
              <a:rPr lang="en-US" sz="5400" b="1" dirty="0" smtClean="0">
                <a:solidFill>
                  <a:srgbClr val="FFFF00"/>
                </a:solidFill>
              </a:rPr>
              <a:t>. </a:t>
            </a:r>
            <a:endParaRPr lang="en-US" sz="54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0232" y="548680"/>
            <a:ext cx="8405271" cy="5667100"/>
          </a:xfrm>
        </p:spPr>
        <p:txBody>
          <a:bodyPr>
            <a:noAutofit/>
          </a:bodyPr>
          <a:lstStyle/>
          <a:p>
            <a:r>
              <a:rPr lang="en-US" sz="4800" b="1" dirty="0" smtClean="0">
                <a:solidFill>
                  <a:srgbClr val="FFFF00"/>
                </a:solidFill>
              </a:rPr>
              <a:t>Sa </a:t>
            </a:r>
            <a:r>
              <a:rPr lang="en-US" sz="4800" b="1" dirty="0" err="1" smtClean="0">
                <a:solidFill>
                  <a:srgbClr val="FFFF00"/>
                </a:solidFill>
              </a:rPr>
              <a:t>lalang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Espiritu Santo </a:t>
            </a:r>
            <a:r>
              <a:rPr lang="en-US" sz="4800" b="1" dirty="0" err="1" smtClean="0">
                <a:solidFill>
                  <a:srgbClr val="FFFF00"/>
                </a:solidFill>
              </a:rPr>
              <a:t>nahimo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siya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nga</a:t>
            </a:r>
            <a:r>
              <a:rPr lang="en-US" sz="4800" b="1" dirty="0" smtClean="0">
                <a:solidFill>
                  <a:srgbClr val="FFFF00"/>
                </a:solidFill>
              </a:rPr>
              <a:t> may </a:t>
            </a:r>
            <a:r>
              <a:rPr lang="en-US" sz="4800" b="1" dirty="0" err="1" smtClean="0">
                <a:solidFill>
                  <a:srgbClr val="FFFF00"/>
                </a:solidFill>
              </a:rPr>
              <a:t>lawas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gikan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ni</a:t>
            </a:r>
            <a:r>
              <a:rPr lang="en-US" sz="4800" b="1" dirty="0" smtClean="0">
                <a:solidFill>
                  <a:srgbClr val="FFFF00"/>
                </a:solidFill>
              </a:rPr>
              <a:t> Maria </a:t>
            </a:r>
            <a:r>
              <a:rPr lang="en-US" sz="4800" b="1" dirty="0" err="1" smtClean="0">
                <a:solidFill>
                  <a:srgbClr val="FFFF00"/>
                </a:solidFill>
              </a:rPr>
              <a:t>nga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ulay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ug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nahimong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tawo</a:t>
            </a:r>
            <a:r>
              <a:rPr lang="en-US" sz="4800" b="1" dirty="0" smtClean="0">
                <a:solidFill>
                  <a:srgbClr val="FFFF00"/>
                </a:solidFill>
              </a:rPr>
              <a:t>. </a:t>
            </a:r>
            <a:r>
              <a:rPr lang="en-US" sz="4800" b="1" dirty="0" err="1" smtClean="0">
                <a:solidFill>
                  <a:srgbClr val="FFFF00"/>
                </a:solidFill>
              </a:rPr>
              <a:t>Tungod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kanato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gilansang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siya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krus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sugo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ni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Poncio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Pilato</a:t>
            </a:r>
            <a:r>
              <a:rPr lang="en-US" sz="4800" b="1" dirty="0" smtClean="0">
                <a:solidFill>
                  <a:srgbClr val="FFFF00"/>
                </a:solidFill>
              </a:rPr>
              <a:t>,</a:t>
            </a:r>
            <a:endParaRPr lang="en-US" sz="4800" b="1" dirty="0" smtClean="0">
              <a:solidFill>
                <a:srgbClr val="FFFF00"/>
              </a:solidFill>
            </a:endParaRPr>
          </a:p>
          <a:p>
            <a:endParaRPr lang="en-US" sz="4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8031" y="548680"/>
            <a:ext cx="7926229" cy="5589962"/>
          </a:xfrm>
        </p:spPr>
        <p:txBody>
          <a:bodyPr>
            <a:noAutofit/>
          </a:bodyPr>
          <a:lstStyle/>
          <a:p>
            <a:pPr algn="ctr"/>
            <a:r>
              <a:rPr lang="en-US" sz="4800" b="1" dirty="0" smtClean="0">
                <a:solidFill>
                  <a:srgbClr val="FFFF00"/>
                </a:solidFill>
              </a:rPr>
              <a:t>Nag-</a:t>
            </a:r>
            <a:r>
              <a:rPr lang="en-US" sz="4800" b="1" dirty="0" err="1" smtClean="0">
                <a:solidFill>
                  <a:srgbClr val="FFFF00"/>
                </a:solidFill>
              </a:rPr>
              <a:t>antos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siya</a:t>
            </a:r>
            <a:r>
              <a:rPr lang="en-US" sz="4800" b="1" dirty="0" smtClean="0">
                <a:solidFill>
                  <a:srgbClr val="FFFF00"/>
                </a:solidFill>
              </a:rPr>
              <a:t>, </a:t>
            </a:r>
            <a:r>
              <a:rPr lang="en-US" sz="4800" b="1" dirty="0" err="1" smtClean="0">
                <a:solidFill>
                  <a:srgbClr val="FFFF00"/>
                </a:solidFill>
              </a:rPr>
              <a:t>namatay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ug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gilubong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ikatulong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adlaw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nabanhaw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siya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aron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matuman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ang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kasulatan</a:t>
            </a:r>
            <a:r>
              <a:rPr lang="en-US" sz="4800" b="1" dirty="0" smtClean="0">
                <a:solidFill>
                  <a:srgbClr val="FFFF00"/>
                </a:solidFill>
              </a:rPr>
              <a:t>. </a:t>
            </a:r>
            <a:r>
              <a:rPr lang="en-US" sz="4800" b="1" dirty="0" err="1" smtClean="0">
                <a:solidFill>
                  <a:srgbClr val="FFFF00"/>
                </a:solidFill>
              </a:rPr>
              <a:t>Misaka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siya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langit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ug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nagalingkod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tuo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Amahan</a:t>
            </a:r>
            <a:r>
              <a:rPr lang="en-US" sz="4800" b="1" dirty="0" smtClean="0">
                <a:solidFill>
                  <a:srgbClr val="FFFF00"/>
                </a:solidFill>
              </a:rPr>
              <a:t>. </a:t>
            </a:r>
            <a:r>
              <a:rPr lang="en-US" sz="4800" b="1" dirty="0" err="1" smtClean="0">
                <a:solidFill>
                  <a:srgbClr val="FFFF00"/>
                </a:solidFill>
              </a:rPr>
              <a:t>Mobalik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siya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nga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mahimayaon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aron</a:t>
            </a:r>
            <a:endParaRPr lang="en-US" sz="48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999" y="548680"/>
            <a:ext cx="8811979" cy="5807126"/>
          </a:xfrm>
        </p:spPr>
        <p:txBody>
          <a:bodyPr>
            <a:noAutofit/>
          </a:bodyPr>
          <a:lstStyle/>
          <a:p>
            <a:r>
              <a:rPr lang="en-US" sz="4800" b="1" dirty="0" err="1" smtClean="0">
                <a:solidFill>
                  <a:srgbClr val="FFFF00"/>
                </a:solidFill>
              </a:rPr>
              <a:t>paghukom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mga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buhi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ug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mga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minatay</a:t>
            </a:r>
            <a:r>
              <a:rPr lang="en-US" sz="4800" b="1" dirty="0" smtClean="0">
                <a:solidFill>
                  <a:srgbClr val="FFFF00"/>
                </a:solidFill>
              </a:rPr>
              <a:t>, </a:t>
            </a:r>
            <a:r>
              <a:rPr lang="en-US" sz="4800" b="1" dirty="0" err="1" smtClean="0">
                <a:solidFill>
                  <a:srgbClr val="FFFF00"/>
                </a:solidFill>
              </a:rPr>
              <a:t>ug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ang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iyang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gingharian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walay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katapusan</a:t>
            </a:r>
            <a:r>
              <a:rPr lang="en-US" sz="4800" b="1" dirty="0" smtClean="0">
                <a:solidFill>
                  <a:srgbClr val="FFFF00"/>
                </a:solidFill>
              </a:rPr>
              <a:t>. </a:t>
            </a:r>
            <a:r>
              <a:rPr lang="en-US" sz="4800" b="1" dirty="0" err="1" smtClean="0">
                <a:solidFill>
                  <a:srgbClr val="FFFF00"/>
                </a:solidFill>
              </a:rPr>
              <a:t>Nagatuo</a:t>
            </a:r>
            <a:r>
              <a:rPr lang="en-US" sz="4800" b="1" dirty="0" smtClean="0">
                <a:solidFill>
                  <a:srgbClr val="FFFF00"/>
                </a:solidFill>
              </a:rPr>
              <a:t>  </a:t>
            </a:r>
            <a:r>
              <a:rPr lang="en-US" sz="4800" b="1" dirty="0" err="1" smtClean="0">
                <a:solidFill>
                  <a:srgbClr val="FFFF00"/>
                </a:solidFill>
              </a:rPr>
              <a:t>kami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Espiritu Santo, </a:t>
            </a:r>
            <a:r>
              <a:rPr lang="en-US" sz="4800" b="1" dirty="0" err="1" smtClean="0">
                <a:solidFill>
                  <a:srgbClr val="FFFF00"/>
                </a:solidFill>
              </a:rPr>
              <a:t>ang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Ginoo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ug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maghahatag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kinabuhi</a:t>
            </a:r>
            <a:r>
              <a:rPr lang="en-US" sz="4800" b="1" dirty="0" smtClean="0">
                <a:solidFill>
                  <a:srgbClr val="FFFF00"/>
                </a:solidFill>
              </a:rPr>
              <a:t>.  </a:t>
            </a:r>
            <a:r>
              <a:rPr lang="en-US" sz="4800" b="1" dirty="0" err="1" smtClean="0">
                <a:solidFill>
                  <a:srgbClr val="FFFF00"/>
                </a:solidFill>
              </a:rPr>
              <a:t>Nagagikan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siya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Amahan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ug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Anak</a:t>
            </a:r>
            <a:r>
              <a:rPr lang="en-US" sz="4800" b="1" dirty="0" smtClean="0">
                <a:solidFill>
                  <a:srgbClr val="FFFF00"/>
                </a:solidFill>
              </a:rPr>
              <a:t>.</a:t>
            </a:r>
            <a:endParaRPr lang="en-US" sz="4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7991" y="1268760"/>
            <a:ext cx="8856984" cy="4872732"/>
          </a:xfrm>
        </p:spPr>
        <p:txBody>
          <a:bodyPr>
            <a:noAutofit/>
          </a:bodyPr>
          <a:lstStyle/>
          <a:p>
            <a:pPr algn="ctr"/>
            <a:r>
              <a:rPr lang="en-US" sz="5400" b="1" dirty="0" err="1" smtClean="0">
                <a:solidFill>
                  <a:srgbClr val="FFFF00"/>
                </a:solidFill>
              </a:rPr>
              <a:t>Dungan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sa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Amahan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ug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sa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Anak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gisimba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siya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ug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gihimaya</a:t>
            </a:r>
            <a:r>
              <a:rPr lang="en-US" sz="5400" b="1" dirty="0" smtClean="0">
                <a:solidFill>
                  <a:srgbClr val="FFFF00"/>
                </a:solidFill>
              </a:rPr>
              <a:t>, </a:t>
            </a:r>
            <a:r>
              <a:rPr lang="en-US" sz="5400" b="1" dirty="0" err="1" smtClean="0">
                <a:solidFill>
                  <a:srgbClr val="FFFF00"/>
                </a:solidFill>
              </a:rPr>
              <a:t>ug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misulti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pinaagi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sa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mga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propeta</a:t>
            </a:r>
            <a:r>
              <a:rPr lang="en-US" sz="5400" b="1" dirty="0" smtClean="0">
                <a:solidFill>
                  <a:srgbClr val="FFFF00"/>
                </a:solidFill>
              </a:rPr>
              <a:t>. </a:t>
            </a:r>
            <a:r>
              <a:rPr lang="en-US" sz="5400" b="1" dirty="0" err="1" smtClean="0">
                <a:solidFill>
                  <a:srgbClr val="FFFF00"/>
                </a:solidFill>
              </a:rPr>
              <a:t>Nagatuo</a:t>
            </a:r>
            <a:r>
              <a:rPr lang="en-US" sz="5400" b="1" dirty="0" smtClean="0">
                <a:solidFill>
                  <a:srgbClr val="FFFF00"/>
                </a:solidFill>
              </a:rPr>
              <a:t> kami </a:t>
            </a:r>
            <a:r>
              <a:rPr lang="en-US" sz="5400" b="1" dirty="0" err="1" smtClean="0">
                <a:solidFill>
                  <a:srgbClr val="FFFF00"/>
                </a:solidFill>
              </a:rPr>
              <a:t>sa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usa</a:t>
            </a:r>
            <a:r>
              <a:rPr lang="en-US" sz="5400" b="1" dirty="0" smtClean="0">
                <a:solidFill>
                  <a:srgbClr val="FFFF00"/>
                </a:solidFill>
              </a:rPr>
              <a:t>,  Santos </a:t>
            </a:r>
            <a:r>
              <a:rPr lang="en-US" sz="5400" b="1" dirty="0" err="1" smtClean="0">
                <a:solidFill>
                  <a:srgbClr val="FFFF00"/>
                </a:solidFill>
              </a:rPr>
              <a:t>Katoliko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ug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Apostoliko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nga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simbahan</a:t>
            </a:r>
            <a:r>
              <a:rPr lang="en-US" sz="5400" b="1" dirty="0" smtClean="0">
                <a:solidFill>
                  <a:srgbClr val="FFFF00"/>
                </a:solidFill>
              </a:rPr>
              <a:t>. </a:t>
            </a:r>
            <a:endParaRPr lang="en-US" sz="54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" y="549275"/>
            <a:ext cx="8697595" cy="2466340"/>
          </a:xfrm>
        </p:spPr>
        <p:txBody>
          <a:bodyPr>
            <a:noAutofit/>
          </a:bodyPr>
          <a:p>
            <a:pPr marL="45720" indent="0" algn="ctr">
              <a:buNone/>
            </a:pPr>
            <a:r>
              <a:rPr lang="en-US" altLang="en-US" sz="4500" b="1">
                <a:solidFill>
                  <a:srgbClr val="FFFF00"/>
                </a:solidFill>
              </a:rPr>
              <a:t>Joyful, all ye nations rise</a:t>
            </a:r>
            <a:endParaRPr lang="en-US" altLang="en-US" sz="45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500" b="1">
                <a:solidFill>
                  <a:srgbClr val="FFFF00"/>
                </a:solidFill>
              </a:rPr>
              <a:t>Join the triumph of the skies</a:t>
            </a:r>
            <a:endParaRPr lang="en-US" altLang="en-US" sz="45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500" b="1">
                <a:solidFill>
                  <a:srgbClr val="FFFF00"/>
                </a:solidFill>
              </a:rPr>
              <a:t>With the angelic host proclaim:</a:t>
            </a:r>
            <a:endParaRPr lang="en-US" altLang="en-US" sz="45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500" b="1">
                <a:solidFill>
                  <a:srgbClr val="FFFF00"/>
                </a:solidFill>
              </a:rPr>
              <a:t>"Christ is born in Bethlehem"</a:t>
            </a:r>
            <a:endParaRPr lang="en-US" altLang="en-US" sz="45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500" b="1">
                <a:solidFill>
                  <a:srgbClr val="FFFF00"/>
                </a:solidFill>
              </a:rPr>
              <a:t>Hark! The herald angels sing</a:t>
            </a:r>
            <a:endParaRPr lang="en-US" altLang="en-US" sz="45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500" b="1">
                <a:solidFill>
                  <a:srgbClr val="FFFF00"/>
                </a:solidFill>
              </a:rPr>
              <a:t>"Glory to the newborn King!"</a:t>
            </a:r>
            <a:endParaRPr lang="en-US" altLang="en-US" sz="4500" b="1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83" y="1340768"/>
            <a:ext cx="8928992" cy="6358656"/>
          </a:xfrm>
        </p:spPr>
        <p:txBody>
          <a:bodyPr>
            <a:noAutofit/>
          </a:bodyPr>
          <a:lstStyle/>
          <a:p>
            <a:pPr algn="ctr"/>
            <a:r>
              <a:rPr lang="en-US" sz="5400" b="1" dirty="0" err="1" smtClean="0">
                <a:solidFill>
                  <a:srgbClr val="FFFF00"/>
                </a:solidFill>
              </a:rPr>
              <a:t>Nagaila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kami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sa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usa</a:t>
            </a:r>
            <a:r>
              <a:rPr lang="en-US" sz="5400" b="1" dirty="0" smtClean="0">
                <a:solidFill>
                  <a:srgbClr val="FFFF00"/>
                </a:solidFill>
              </a:rPr>
              <a:t> ka </a:t>
            </a:r>
            <a:r>
              <a:rPr lang="en-US" sz="5400" b="1" dirty="0" err="1" smtClean="0">
                <a:solidFill>
                  <a:srgbClr val="FFFF00"/>
                </a:solidFill>
              </a:rPr>
              <a:t>bunyag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alang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sa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kapasayloan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sa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mga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sala</a:t>
            </a:r>
            <a:r>
              <a:rPr lang="en-US" sz="5400" b="1" dirty="0" smtClean="0">
                <a:solidFill>
                  <a:srgbClr val="FFFF00"/>
                </a:solidFill>
              </a:rPr>
              <a:t>. </a:t>
            </a:r>
            <a:r>
              <a:rPr lang="en-US" sz="5400" b="1" dirty="0" err="1" smtClean="0">
                <a:solidFill>
                  <a:srgbClr val="FFFF00"/>
                </a:solidFill>
              </a:rPr>
              <a:t>Nagapaabot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kami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sa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pagkabanhaw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sa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minatay</a:t>
            </a:r>
            <a:r>
              <a:rPr lang="en-US" sz="5400" b="1" dirty="0" smtClean="0">
                <a:solidFill>
                  <a:srgbClr val="FFFF00"/>
                </a:solidFill>
              </a:rPr>
              <a:t>, </a:t>
            </a:r>
            <a:r>
              <a:rPr lang="en-US" sz="5400" b="1" dirty="0" err="1" smtClean="0">
                <a:solidFill>
                  <a:srgbClr val="FFFF00"/>
                </a:solidFill>
              </a:rPr>
              <a:t>ug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sa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kinabuhi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sa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umaabot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nga</a:t>
            </a:r>
            <a:r>
              <a:rPr lang="en-US" sz="5400" b="1" dirty="0" smtClean="0">
                <a:solidFill>
                  <a:srgbClr val="FFFF00"/>
                </a:solidFill>
              </a:rPr>
              <a:t> </a:t>
            </a:r>
            <a:r>
              <a:rPr lang="en-US" sz="5400" b="1" dirty="0" err="1" smtClean="0">
                <a:solidFill>
                  <a:srgbClr val="FFFF00"/>
                </a:solidFill>
              </a:rPr>
              <a:t>kalibutan</a:t>
            </a:r>
            <a:r>
              <a:rPr lang="en-US" sz="5400" b="1" dirty="0" smtClean="0">
                <a:solidFill>
                  <a:srgbClr val="FFFF00"/>
                </a:solidFill>
              </a:rPr>
              <a:t>. </a:t>
            </a:r>
            <a:endParaRPr lang="en-US" sz="54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5400" b="1" dirty="0" smtClean="0">
                <a:solidFill>
                  <a:srgbClr val="FFFF00"/>
                </a:solidFill>
              </a:rPr>
              <a:t>Amen.</a:t>
            </a:r>
            <a:endParaRPr lang="en-US" sz="5400" b="1" dirty="0" smtClean="0">
              <a:solidFill>
                <a:srgbClr val="FFFF00"/>
              </a:solidFill>
            </a:endParaRPr>
          </a:p>
          <a:p>
            <a:endParaRPr lang="en-US" sz="4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12987" y="1170014"/>
            <a:ext cx="8399145" cy="3415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5400" dirty="0" smtClean="0">
                <a:solidFill>
                  <a:srgbClr val="FFC000"/>
                </a:solidFill>
              </a:rPr>
              <a:t>TUBAG SA PANGAMUYO:</a:t>
            </a:r>
            <a:endParaRPr lang="en-PH" sz="5400" dirty="0" smtClean="0">
              <a:solidFill>
                <a:srgbClr val="FFC000"/>
              </a:solidFill>
            </a:endParaRPr>
          </a:p>
          <a:p>
            <a:r>
              <a:rPr lang="en-PH" sz="5400" dirty="0">
                <a:solidFill>
                  <a:srgbClr val="FFC000"/>
                </a:solidFill>
              </a:rPr>
              <a:t> </a:t>
            </a:r>
            <a:r>
              <a:rPr lang="en-PH" sz="5400" dirty="0" smtClean="0">
                <a:solidFill>
                  <a:srgbClr val="FFC000"/>
                </a:solidFill>
              </a:rPr>
              <a:t>     </a:t>
            </a:r>
            <a:endParaRPr lang="en-PH" sz="5400" dirty="0" smtClean="0">
              <a:solidFill>
                <a:srgbClr val="FFC000"/>
              </a:solidFill>
            </a:endParaRPr>
          </a:p>
          <a:p>
            <a:r>
              <a:rPr lang="en-PH" sz="5400" dirty="0">
                <a:solidFill>
                  <a:srgbClr val="FFC000"/>
                </a:solidFill>
              </a:rPr>
              <a:t> </a:t>
            </a:r>
            <a:r>
              <a:rPr lang="en-PH" sz="5400" dirty="0" smtClean="0">
                <a:solidFill>
                  <a:srgbClr val="FFC000"/>
                </a:solidFill>
              </a:rPr>
              <a:t>   </a:t>
            </a:r>
            <a:r>
              <a:rPr lang="en-PH" sz="5400" b="1" dirty="0" smtClean="0">
                <a:solidFill>
                  <a:srgbClr val="FFFF00"/>
                </a:solidFill>
              </a:rPr>
              <a:t>DIOS SA KALOOY </a:t>
            </a:r>
            <a:endParaRPr lang="en-PH" sz="5400" b="1" dirty="0" smtClean="0">
              <a:solidFill>
                <a:srgbClr val="FFFF00"/>
              </a:solidFill>
            </a:endParaRPr>
          </a:p>
          <a:p>
            <a:r>
              <a:rPr lang="en-US" sz="5400" b="1" dirty="0" smtClean="0">
                <a:solidFill>
                  <a:srgbClr val="FFFF00"/>
                </a:solidFill>
              </a:rPr>
              <a:t>DUNGGA KAMI</a:t>
            </a:r>
            <a:endParaRPr lang="en-US" sz="5400" b="1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72" t="21196" r="49576" b="23896"/>
          <a:stretch>
            <a:fillRect/>
          </a:stretch>
        </p:blipFill>
        <p:spPr bwMode="auto">
          <a:xfrm>
            <a:off x="0" y="0"/>
            <a:ext cx="9324975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1"/>
          <p:cNvPicPr/>
          <p:nvPr/>
        </p:nvPicPr>
        <p:blipFill>
          <a:blip r:embed="rId2"/>
          <a:stretch>
            <a:fillRect/>
          </a:stretch>
        </p:blipFill>
        <p:spPr>
          <a:xfrm>
            <a:off x="-18415" y="0"/>
            <a:ext cx="9330055" cy="67862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" y="116840"/>
            <a:ext cx="8697595" cy="2466340"/>
          </a:xfrm>
        </p:spPr>
        <p:txBody>
          <a:bodyPr>
            <a:noAutofit/>
          </a:bodyPr>
          <a:p>
            <a:pPr marL="45720" indent="0" algn="ctr">
              <a:buNone/>
            </a:pPr>
            <a:r>
              <a:rPr lang="en-US" altLang="en-US" sz="4400" b="1">
                <a:solidFill>
                  <a:srgbClr val="FFC000"/>
                </a:solidFill>
              </a:rPr>
              <a:t>OH HOLY NIGHT</a:t>
            </a:r>
            <a:endParaRPr lang="en-US" altLang="en-US" sz="44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400" b="1">
                <a:solidFill>
                  <a:srgbClr val="FFFF00"/>
                </a:solidFill>
              </a:rPr>
              <a:t>O Holy night</a:t>
            </a:r>
            <a:endParaRPr lang="en-US" altLang="en-US" sz="44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400" b="1">
                <a:solidFill>
                  <a:srgbClr val="FFFF00"/>
                </a:solidFill>
              </a:rPr>
              <a:t>The stars are brightly shining</a:t>
            </a:r>
            <a:endParaRPr lang="en-US" altLang="en-US" sz="44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400" b="1">
                <a:solidFill>
                  <a:srgbClr val="FFFF00"/>
                </a:solidFill>
              </a:rPr>
              <a:t>It is the night of our dear Saviour's birth</a:t>
            </a:r>
            <a:endParaRPr lang="en-US" altLang="en-US" sz="44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400" b="1">
                <a:solidFill>
                  <a:srgbClr val="FFFF00"/>
                </a:solidFill>
              </a:rPr>
              <a:t>Long lay the world in sin and error pining</a:t>
            </a:r>
            <a:endParaRPr lang="en-US" altLang="en-US" sz="44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400" b="1">
                <a:solidFill>
                  <a:srgbClr val="FFFF00"/>
                </a:solidFill>
              </a:rPr>
              <a:t>'Til He appeared and the soul felt its worth</a:t>
            </a:r>
            <a:endParaRPr lang="en-US" altLang="en-US" sz="4400" b="1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690" y="45085"/>
            <a:ext cx="8697595" cy="2466340"/>
          </a:xfrm>
        </p:spPr>
        <p:txBody>
          <a:bodyPr>
            <a:noAutofit/>
          </a:bodyPr>
          <a:p>
            <a:pPr marL="45720" indent="0" algn="ctr">
              <a:buNone/>
            </a:pPr>
            <a:r>
              <a:rPr lang="en-US" altLang="en-US" sz="7200" b="1">
                <a:solidFill>
                  <a:srgbClr val="FFFF00"/>
                </a:solidFill>
              </a:rPr>
              <a:t>A thrill of hope the weary world rejoices</a:t>
            </a:r>
            <a:endParaRPr lang="en-US" altLang="en-US" sz="72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7200" b="1">
                <a:solidFill>
                  <a:srgbClr val="FFFF00"/>
                </a:solidFill>
              </a:rPr>
              <a:t>For yonder breaks a new and glorious morn</a:t>
            </a:r>
            <a:endParaRPr lang="en-US" altLang="en-US" sz="7200" b="1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690" y="260985"/>
            <a:ext cx="8697595" cy="2466340"/>
          </a:xfrm>
        </p:spPr>
        <p:txBody>
          <a:bodyPr>
            <a:noAutofit/>
          </a:bodyPr>
          <a:p>
            <a:pPr marL="45720" indent="0" algn="ctr">
              <a:buNone/>
            </a:pPr>
            <a:r>
              <a:rPr lang="en-US" altLang="en-US" sz="4400" b="1">
                <a:solidFill>
                  <a:srgbClr val="FFFF00"/>
                </a:solidFill>
              </a:rPr>
              <a:t>Fall on your knees</a:t>
            </a:r>
            <a:endParaRPr lang="en-US" altLang="en-US" sz="44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400" b="1">
                <a:solidFill>
                  <a:srgbClr val="FFFF00"/>
                </a:solidFill>
              </a:rPr>
              <a:t>O hear the angels' voices</a:t>
            </a:r>
            <a:endParaRPr lang="en-US" altLang="en-US" sz="44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400" b="1">
                <a:solidFill>
                  <a:srgbClr val="FFFF00"/>
                </a:solidFill>
              </a:rPr>
              <a:t>O night divine</a:t>
            </a:r>
            <a:endParaRPr lang="en-US" altLang="en-US" sz="44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400" b="1">
                <a:solidFill>
                  <a:srgbClr val="FFFF00"/>
                </a:solidFill>
              </a:rPr>
              <a:t>O night</a:t>
            </a:r>
            <a:endParaRPr lang="en-US" altLang="en-US" sz="44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400" b="1">
                <a:solidFill>
                  <a:srgbClr val="FFFF00"/>
                </a:solidFill>
              </a:rPr>
              <a:t>When Christ was born</a:t>
            </a:r>
            <a:endParaRPr lang="en-US" altLang="en-US" sz="44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400" b="1">
                <a:solidFill>
                  <a:srgbClr val="FFFF00"/>
                </a:solidFill>
              </a:rPr>
              <a:t>O night divine</a:t>
            </a:r>
            <a:endParaRPr lang="en-US" altLang="en-US" sz="44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400" b="1">
                <a:solidFill>
                  <a:srgbClr val="FFFF00"/>
                </a:solidFill>
              </a:rPr>
              <a:t>O night</a:t>
            </a:r>
            <a:endParaRPr lang="en-US" altLang="en-US" sz="44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400" b="1">
                <a:solidFill>
                  <a:srgbClr val="FFFF00"/>
                </a:solidFill>
              </a:rPr>
              <a:t>O night divine</a:t>
            </a:r>
            <a:endParaRPr lang="en-US" altLang="en-US" sz="4400" b="1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690" y="45085"/>
            <a:ext cx="8697595" cy="2466340"/>
          </a:xfrm>
        </p:spPr>
        <p:txBody>
          <a:bodyPr>
            <a:noAutofit/>
          </a:bodyPr>
          <a:p>
            <a:pPr marL="45720" indent="0" algn="ctr">
              <a:buNone/>
            </a:pPr>
            <a:r>
              <a:rPr lang="en-US" altLang="en-US" sz="7200" b="1">
                <a:solidFill>
                  <a:srgbClr val="FFFF00"/>
                </a:solidFill>
              </a:rPr>
              <a:t>A thrill of hope the weary world rejoices</a:t>
            </a:r>
            <a:endParaRPr lang="en-US" altLang="en-US" sz="72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7200" b="1">
                <a:solidFill>
                  <a:srgbClr val="FFFF00"/>
                </a:solidFill>
              </a:rPr>
              <a:t>For yonder breaks a new and glorious morn</a:t>
            </a:r>
            <a:endParaRPr lang="en-US" altLang="en-US" sz="7200" b="1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690" y="260985"/>
            <a:ext cx="8697595" cy="2466340"/>
          </a:xfrm>
        </p:spPr>
        <p:txBody>
          <a:bodyPr>
            <a:noAutofit/>
          </a:bodyPr>
          <a:p>
            <a:pPr marL="45720" indent="0" algn="ctr">
              <a:buNone/>
            </a:pPr>
            <a:r>
              <a:rPr lang="en-US" altLang="en-US" sz="4400" b="1">
                <a:solidFill>
                  <a:srgbClr val="FFFF00"/>
                </a:solidFill>
              </a:rPr>
              <a:t>Fall on your knees</a:t>
            </a:r>
            <a:endParaRPr lang="en-US" altLang="en-US" sz="44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400" b="1">
                <a:solidFill>
                  <a:srgbClr val="FFFF00"/>
                </a:solidFill>
              </a:rPr>
              <a:t>O hear the angels' voices</a:t>
            </a:r>
            <a:endParaRPr lang="en-US" altLang="en-US" sz="44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400" b="1">
                <a:solidFill>
                  <a:srgbClr val="FFFF00"/>
                </a:solidFill>
              </a:rPr>
              <a:t>O night divine</a:t>
            </a:r>
            <a:endParaRPr lang="en-US" altLang="en-US" sz="44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400" b="1">
                <a:solidFill>
                  <a:srgbClr val="FFFF00"/>
                </a:solidFill>
              </a:rPr>
              <a:t>O night</a:t>
            </a:r>
            <a:endParaRPr lang="en-US" altLang="en-US" sz="44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400" b="1">
                <a:solidFill>
                  <a:srgbClr val="FFFF00"/>
                </a:solidFill>
              </a:rPr>
              <a:t>When Christ was born</a:t>
            </a:r>
            <a:endParaRPr lang="en-US" altLang="en-US" sz="44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400" b="1">
                <a:solidFill>
                  <a:srgbClr val="FFFF00"/>
                </a:solidFill>
              </a:rPr>
              <a:t>O night divine</a:t>
            </a:r>
            <a:endParaRPr lang="en-US" altLang="en-US" sz="44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400" b="1">
                <a:solidFill>
                  <a:srgbClr val="FFFF00"/>
                </a:solidFill>
              </a:rPr>
              <a:t>O night</a:t>
            </a:r>
            <a:endParaRPr lang="en-US" altLang="en-US" sz="44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400" b="1">
                <a:solidFill>
                  <a:srgbClr val="FFFF00"/>
                </a:solidFill>
              </a:rPr>
              <a:t>O night divine</a:t>
            </a:r>
            <a:endParaRPr lang="en-US" altLang="en-US" sz="4400" b="1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4882" y="-459432"/>
            <a:ext cx="8007045" cy="1584176"/>
          </a:xfrm>
        </p:spPr>
        <p:txBody>
          <a:bodyPr>
            <a:noAutofit/>
          </a:bodyPr>
          <a:lstStyle/>
          <a:p>
            <a:pPr algn="l"/>
            <a:r>
              <a:rPr lang="en-US" sz="1800" b="1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OFFERTORY </a:t>
            </a:r>
            <a:r>
              <a:rPr lang="en-US" sz="4000" b="1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Gugma</a:t>
            </a:r>
            <a:br>
              <a:rPr lang="en-US" sz="4000" b="1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7080" y="857232"/>
            <a:ext cx="8887896" cy="5164056"/>
          </a:xfrm>
        </p:spPr>
        <p:txBody>
          <a:bodyPr>
            <a:noAutofit/>
          </a:bodyPr>
          <a:lstStyle/>
          <a:p>
            <a:pPr algn="ctr"/>
            <a:endParaRPr lang="en-US" sz="5400" dirty="0" smtClean="0">
              <a:solidFill>
                <a:srgbClr val="FFFF00"/>
              </a:solidFill>
            </a:endParaRPr>
          </a:p>
          <a:p>
            <a:pPr algn="l"/>
            <a:endParaRPr lang="en-US" sz="4400" dirty="0" smtClean="0">
              <a:solidFill>
                <a:srgbClr val="FFFF00"/>
              </a:solidFill>
            </a:endParaRPr>
          </a:p>
          <a:p>
            <a:pPr algn="l"/>
            <a:endParaRPr lang="en-US" sz="4400" dirty="0" smtClean="0"/>
          </a:p>
          <a:p>
            <a:pPr algn="l"/>
            <a:endParaRPr lang="en-US" sz="4400" dirty="0" smtClean="0"/>
          </a:p>
        </p:txBody>
      </p:sp>
      <p:sp>
        <p:nvSpPr>
          <p:cNvPr id="4" name="Title 1"/>
          <p:cNvSpPr txBox="1"/>
          <p:nvPr/>
        </p:nvSpPr>
        <p:spPr>
          <a:xfrm>
            <a:off x="405328" y="1052865"/>
            <a:ext cx="8007045" cy="5472608"/>
          </a:xfrm>
          <a:prstGeom prst="rect">
            <a:avLst/>
          </a:prstGeom>
          <a:ln>
            <a:noFill/>
          </a:ln>
        </p:spPr>
        <p:txBody>
          <a:bodyPr vert="horz" lIns="0" tIns="0" rIns="18288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 eaLnBrk="1" latinLnBrk="0" hangingPunct="1">
              <a:spcBef>
                <a:spcPct val="0"/>
              </a:spcBef>
              <a:buNone/>
              <a:defRPr kumimoji="0" sz="5600" b="1" kern="1200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I- </a:t>
            </a:r>
            <a:r>
              <a:rPr lang="en-US" sz="4800" dirty="0" err="1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Gugma</a:t>
            </a:r>
            <a:r>
              <a:rPr lang="en-US" sz="4800" dirty="0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4800" dirty="0" err="1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ang</a:t>
            </a:r>
            <a:r>
              <a:rPr lang="en-US" sz="4800" dirty="0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4800" dirty="0" err="1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naghagit</a:t>
            </a:r>
            <a:r>
              <a:rPr lang="en-US" sz="4800" dirty="0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4800" dirty="0" err="1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kanamo</a:t>
            </a:r>
            <a:endParaRPr lang="en-US" sz="4800" dirty="0" smtClean="0">
              <a:solidFill>
                <a:srgbClr val="FFFF00"/>
              </a:solidFill>
              <a:latin typeface="+mn-lt"/>
              <a:cs typeface="Times New Roman" panose="02020603050405020304" pitchFamily="18" charset="0"/>
            </a:endParaRPr>
          </a:p>
          <a:p>
            <a:pPr algn="l"/>
            <a:r>
              <a:rPr lang="en-US" sz="4800" dirty="0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Sa </a:t>
            </a:r>
            <a:r>
              <a:rPr lang="en-US" sz="4800" dirty="0" err="1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paghalad</a:t>
            </a:r>
            <a:r>
              <a:rPr lang="en-US" sz="4800" dirty="0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4800" dirty="0" err="1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sa</a:t>
            </a:r>
            <a:r>
              <a:rPr lang="en-US" sz="4800" dirty="0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 among </a:t>
            </a:r>
            <a:r>
              <a:rPr lang="en-US" sz="4800" dirty="0" err="1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kinabuhi</a:t>
            </a:r>
            <a:endParaRPr lang="en-US" sz="4800" dirty="0" smtClean="0">
              <a:solidFill>
                <a:srgbClr val="FFFF00"/>
              </a:solidFill>
              <a:latin typeface="+mn-lt"/>
              <a:cs typeface="Times New Roman" panose="02020603050405020304" pitchFamily="18" charset="0"/>
            </a:endParaRPr>
          </a:p>
          <a:p>
            <a:pPr algn="l"/>
            <a:r>
              <a:rPr lang="en-US" sz="4800" dirty="0" err="1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Gugma</a:t>
            </a:r>
            <a:r>
              <a:rPr lang="en-US" sz="4800" dirty="0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4800" dirty="0" err="1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ang</a:t>
            </a:r>
            <a:r>
              <a:rPr lang="en-US" sz="4800" dirty="0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4800" dirty="0" err="1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nagdasig</a:t>
            </a:r>
            <a:r>
              <a:rPr lang="en-US" sz="4800" dirty="0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4800" dirty="0" err="1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kanamo</a:t>
            </a:r>
            <a:r>
              <a:rPr lang="en-US" sz="4800" dirty="0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 Sa </a:t>
            </a:r>
            <a:r>
              <a:rPr lang="en-US" sz="4800" dirty="0" err="1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apgsilbi</a:t>
            </a:r>
            <a:r>
              <a:rPr lang="en-US" sz="4800" dirty="0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4800" dirty="0" err="1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kanimo</a:t>
            </a:r>
            <a:endParaRPr lang="en-US" sz="4800" dirty="0" smtClean="0">
              <a:solidFill>
                <a:srgbClr val="FFFF00"/>
              </a:solidFill>
              <a:latin typeface="+mn-lt"/>
              <a:cs typeface="Times New Roman" panose="02020603050405020304" pitchFamily="18" charset="0"/>
            </a:endParaRPr>
          </a:p>
          <a:p>
            <a:pPr algn="l"/>
            <a:r>
              <a:rPr lang="en-US" sz="4800" dirty="0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O, </a:t>
            </a:r>
            <a:r>
              <a:rPr lang="en-US" sz="4800" dirty="0" err="1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Ginoo</a:t>
            </a:r>
            <a:r>
              <a:rPr lang="en-US" sz="4800" dirty="0" smtClean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.</a:t>
            </a:r>
            <a:endParaRPr lang="en-US" sz="4800" dirty="0" smtClean="0">
              <a:solidFill>
                <a:srgbClr val="FFFF00"/>
              </a:solidFill>
              <a:latin typeface="+mn-lt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61925" y="-99060"/>
            <a:ext cx="9138285" cy="6264910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n-PH" sz="6000" dirty="0" err="1" smtClean="0">
                <a:solidFill>
                  <a:srgbClr val="FFFF00"/>
                </a:solidFill>
              </a:rPr>
              <a:t>Koro</a:t>
            </a:r>
            <a:r>
              <a:rPr lang="en-PH" sz="6000" dirty="0" smtClean="0">
                <a:solidFill>
                  <a:srgbClr val="FFFF00"/>
                </a:solidFill>
              </a:rPr>
              <a:t>: </a:t>
            </a:r>
            <a:endParaRPr lang="en-PH" sz="6000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PH" sz="6000" dirty="0" err="1" smtClean="0">
                <a:solidFill>
                  <a:srgbClr val="FFFF00"/>
                </a:solidFill>
              </a:rPr>
              <a:t>Ikaw</a:t>
            </a:r>
            <a:r>
              <a:rPr lang="en-PH" sz="6000" dirty="0" smtClean="0">
                <a:solidFill>
                  <a:srgbClr val="FFFF00"/>
                </a:solidFill>
              </a:rPr>
              <a:t> </a:t>
            </a:r>
            <a:r>
              <a:rPr lang="en-PH" sz="6000" dirty="0" err="1" smtClean="0">
                <a:solidFill>
                  <a:srgbClr val="FFFF00"/>
                </a:solidFill>
              </a:rPr>
              <a:t>ra</a:t>
            </a:r>
            <a:r>
              <a:rPr lang="en-PH" sz="6000" dirty="0" smtClean="0">
                <a:solidFill>
                  <a:srgbClr val="FFFF00"/>
                </a:solidFill>
              </a:rPr>
              <a:t> </a:t>
            </a:r>
            <a:r>
              <a:rPr lang="en-PH" sz="6000" dirty="0" err="1" smtClean="0">
                <a:solidFill>
                  <a:srgbClr val="FFFF00"/>
                </a:solidFill>
              </a:rPr>
              <a:t>ang</a:t>
            </a:r>
            <a:r>
              <a:rPr lang="en-PH" sz="6000" dirty="0" smtClean="0">
                <a:solidFill>
                  <a:srgbClr val="FFFF00"/>
                </a:solidFill>
              </a:rPr>
              <a:t> </a:t>
            </a:r>
            <a:r>
              <a:rPr lang="en-PH" sz="6000" dirty="0" err="1" smtClean="0">
                <a:solidFill>
                  <a:srgbClr val="FFFF00"/>
                </a:solidFill>
              </a:rPr>
              <a:t>bugtong</a:t>
            </a:r>
            <a:r>
              <a:rPr lang="en-PH" sz="6000" dirty="0" smtClean="0">
                <a:solidFill>
                  <a:srgbClr val="FFFF00"/>
                </a:solidFill>
              </a:rPr>
              <a:t> </a:t>
            </a:r>
            <a:r>
              <a:rPr lang="en-PH" sz="6000" dirty="0" err="1" smtClean="0">
                <a:solidFill>
                  <a:srgbClr val="FFFF00"/>
                </a:solidFill>
              </a:rPr>
              <a:t>paglaum</a:t>
            </a:r>
            <a:endParaRPr lang="en-PH" sz="6000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PH" sz="6000" dirty="0" err="1" smtClean="0">
                <a:solidFill>
                  <a:srgbClr val="FFFF00"/>
                </a:solidFill>
              </a:rPr>
              <a:t>Kahayag</a:t>
            </a:r>
            <a:r>
              <a:rPr lang="en-PH" sz="6000" dirty="0" smtClean="0">
                <a:solidFill>
                  <a:srgbClr val="FFFF00"/>
                </a:solidFill>
              </a:rPr>
              <a:t> </a:t>
            </a:r>
            <a:r>
              <a:rPr lang="en-PH" sz="6000" dirty="0" err="1" smtClean="0">
                <a:solidFill>
                  <a:srgbClr val="FFFF00"/>
                </a:solidFill>
              </a:rPr>
              <a:t>sa</a:t>
            </a:r>
            <a:r>
              <a:rPr lang="en-PH" sz="6000" dirty="0" smtClean="0">
                <a:solidFill>
                  <a:srgbClr val="FFFF00"/>
                </a:solidFill>
              </a:rPr>
              <a:t> </a:t>
            </a:r>
            <a:r>
              <a:rPr lang="en-PH" sz="6000" dirty="0" err="1" smtClean="0">
                <a:solidFill>
                  <a:srgbClr val="FFFF00"/>
                </a:solidFill>
              </a:rPr>
              <a:t>taknang</a:t>
            </a:r>
            <a:r>
              <a:rPr lang="en-PH" sz="6000" dirty="0" smtClean="0">
                <a:solidFill>
                  <a:srgbClr val="FFFF00"/>
                </a:solidFill>
              </a:rPr>
              <a:t> </a:t>
            </a:r>
            <a:r>
              <a:rPr lang="en-PH" sz="6000" dirty="0" err="1" smtClean="0">
                <a:solidFill>
                  <a:srgbClr val="FFFF00"/>
                </a:solidFill>
              </a:rPr>
              <a:t>madulom</a:t>
            </a:r>
            <a:endParaRPr lang="en-PH" sz="6000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PH" sz="6000" dirty="0" err="1" smtClean="0">
                <a:solidFill>
                  <a:srgbClr val="FFFF00"/>
                </a:solidFill>
              </a:rPr>
              <a:t>Ug</a:t>
            </a:r>
            <a:r>
              <a:rPr lang="en-PH" sz="6000" dirty="0" smtClean="0">
                <a:solidFill>
                  <a:srgbClr val="FFFF00"/>
                </a:solidFill>
              </a:rPr>
              <a:t> kami </a:t>
            </a:r>
            <a:r>
              <a:rPr lang="en-PH" sz="6000" dirty="0" err="1" smtClean="0">
                <a:solidFill>
                  <a:srgbClr val="FFFF00"/>
                </a:solidFill>
              </a:rPr>
              <a:t>magpadayon</a:t>
            </a:r>
            <a:r>
              <a:rPr lang="en-PH" sz="6000" dirty="0" smtClean="0">
                <a:solidFill>
                  <a:srgbClr val="FFFF00"/>
                </a:solidFill>
              </a:rPr>
              <a:t> </a:t>
            </a:r>
            <a:r>
              <a:rPr lang="en-PH" sz="6000" dirty="0" err="1" smtClean="0">
                <a:solidFill>
                  <a:srgbClr val="FFFF00"/>
                </a:solidFill>
              </a:rPr>
              <a:t>Ginoo</a:t>
            </a:r>
            <a:endParaRPr lang="en-PH" sz="6000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PH" sz="6000" dirty="0" smtClean="0">
                <a:solidFill>
                  <a:srgbClr val="FFFF00"/>
                </a:solidFill>
              </a:rPr>
              <a:t>Sa </a:t>
            </a:r>
            <a:r>
              <a:rPr lang="en-PH" sz="6000" dirty="0" err="1" smtClean="0">
                <a:solidFill>
                  <a:srgbClr val="FFFF00"/>
                </a:solidFill>
              </a:rPr>
              <a:t>pagsilbi</a:t>
            </a:r>
            <a:r>
              <a:rPr lang="en-PH" sz="6000" dirty="0" smtClean="0">
                <a:solidFill>
                  <a:srgbClr val="FFFF00"/>
                </a:solidFill>
              </a:rPr>
              <a:t> </a:t>
            </a:r>
            <a:r>
              <a:rPr lang="en-PH" sz="6000" dirty="0" err="1" smtClean="0">
                <a:solidFill>
                  <a:srgbClr val="FFFF00"/>
                </a:solidFill>
              </a:rPr>
              <a:t>kanimo</a:t>
            </a:r>
            <a:r>
              <a:rPr lang="en-PH" sz="6000" dirty="0" smtClean="0">
                <a:solidFill>
                  <a:srgbClr val="FFFF00"/>
                </a:solidFill>
              </a:rPr>
              <a:t> </a:t>
            </a:r>
            <a:r>
              <a:rPr lang="en-PH" sz="6000" dirty="0" err="1" smtClean="0">
                <a:solidFill>
                  <a:srgbClr val="FFFF00"/>
                </a:solidFill>
              </a:rPr>
              <a:t>sa</a:t>
            </a:r>
            <a:r>
              <a:rPr lang="en-PH" sz="6000" dirty="0" smtClean="0">
                <a:solidFill>
                  <a:srgbClr val="FFFF00"/>
                </a:solidFill>
              </a:rPr>
              <a:t> </a:t>
            </a:r>
            <a:r>
              <a:rPr lang="en-PH" sz="6000" dirty="0" err="1" smtClean="0">
                <a:solidFill>
                  <a:srgbClr val="FFFF00"/>
                </a:solidFill>
              </a:rPr>
              <a:t>pagtoo</a:t>
            </a:r>
            <a:endParaRPr lang="en-PH" sz="6000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endParaRPr lang="en-PH" sz="6000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endParaRPr lang="en-PH" sz="6000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62865" y="45085"/>
            <a:ext cx="9388475" cy="2466340"/>
          </a:xfrm>
        </p:spPr>
        <p:txBody>
          <a:bodyPr>
            <a:noAutofit/>
          </a:bodyPr>
          <a:p>
            <a:pPr marL="45720" indent="0" algn="ctr">
              <a:buNone/>
            </a:pPr>
            <a:r>
              <a:rPr lang="en-US" altLang="en-US" sz="5400" b="1">
                <a:solidFill>
                  <a:srgbClr val="FFFF00"/>
                </a:solidFill>
              </a:rPr>
              <a:t>Christ by highest heav'n adored</a:t>
            </a:r>
            <a:endParaRPr lang="en-US" altLang="en-US" sz="54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5400" b="1">
                <a:solidFill>
                  <a:srgbClr val="FFFF00"/>
                </a:solidFill>
              </a:rPr>
              <a:t>Christ the everlasting Lord!</a:t>
            </a:r>
            <a:endParaRPr lang="en-US" altLang="en-US" sz="54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5400" b="1">
                <a:solidFill>
                  <a:srgbClr val="FFFF00"/>
                </a:solidFill>
              </a:rPr>
              <a:t>Late in time behold Him come</a:t>
            </a:r>
            <a:endParaRPr lang="en-US" altLang="en-US" sz="54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5400" b="1">
                <a:solidFill>
                  <a:srgbClr val="FFFF00"/>
                </a:solidFill>
              </a:rPr>
              <a:t>Offspring of a Virgin's womb</a:t>
            </a:r>
            <a:endParaRPr lang="en-US" altLang="en-US" sz="5400" b="1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83" y="1628800"/>
            <a:ext cx="8699005" cy="4752528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FFFF00"/>
                </a:solidFill>
              </a:rPr>
              <a:t>Kay kami</a:t>
            </a:r>
            <a:endParaRPr lang="en-US" sz="6600" dirty="0" smtClean="0">
              <a:solidFill>
                <a:srgbClr val="FFFF00"/>
              </a:solidFill>
            </a:endParaRPr>
          </a:p>
          <a:p>
            <a:r>
              <a:rPr lang="en-US" sz="6600" dirty="0" err="1" smtClean="0">
                <a:solidFill>
                  <a:srgbClr val="FFFF00"/>
                </a:solidFill>
              </a:rPr>
              <a:t>Modangop</a:t>
            </a:r>
            <a:r>
              <a:rPr lang="en-US" sz="6600" dirty="0" smtClean="0">
                <a:solidFill>
                  <a:srgbClr val="FFFF00"/>
                </a:solidFill>
              </a:rPr>
              <a:t> </a:t>
            </a:r>
            <a:r>
              <a:rPr lang="en-US" sz="6600" dirty="0" err="1" smtClean="0">
                <a:solidFill>
                  <a:srgbClr val="FFFF00"/>
                </a:solidFill>
              </a:rPr>
              <a:t>kanimo</a:t>
            </a:r>
            <a:endParaRPr lang="en-US" sz="6600" dirty="0" smtClean="0">
              <a:solidFill>
                <a:srgbClr val="FFFF00"/>
              </a:solidFill>
            </a:endParaRPr>
          </a:p>
          <a:p>
            <a:r>
              <a:rPr lang="en-US" sz="6600" dirty="0" smtClean="0">
                <a:solidFill>
                  <a:srgbClr val="FFFF00"/>
                </a:solidFill>
              </a:rPr>
              <a:t>Sa </a:t>
            </a:r>
            <a:r>
              <a:rPr lang="en-US" sz="6600" dirty="0" err="1" smtClean="0">
                <a:solidFill>
                  <a:srgbClr val="FFFF00"/>
                </a:solidFill>
              </a:rPr>
              <a:t>kasakit</a:t>
            </a:r>
            <a:r>
              <a:rPr lang="en-US" sz="6600" dirty="0" smtClean="0">
                <a:solidFill>
                  <a:srgbClr val="FFFF00"/>
                </a:solidFill>
              </a:rPr>
              <a:t> </a:t>
            </a:r>
            <a:r>
              <a:rPr lang="en-US" sz="6600" dirty="0" err="1" smtClean="0">
                <a:solidFill>
                  <a:srgbClr val="FFFF00"/>
                </a:solidFill>
              </a:rPr>
              <a:t>ug</a:t>
            </a:r>
            <a:r>
              <a:rPr lang="en-US" sz="6600" dirty="0" smtClean="0">
                <a:solidFill>
                  <a:srgbClr val="FFFF00"/>
                </a:solidFill>
              </a:rPr>
              <a:t> </a:t>
            </a:r>
            <a:r>
              <a:rPr lang="en-US" sz="6600" dirty="0" err="1" smtClean="0">
                <a:solidFill>
                  <a:srgbClr val="FFFF00"/>
                </a:solidFill>
              </a:rPr>
              <a:t>kalipay</a:t>
            </a:r>
            <a:endParaRPr lang="en-US" sz="6600" dirty="0" smtClean="0">
              <a:solidFill>
                <a:srgbClr val="FFFF00"/>
              </a:solidFill>
            </a:endParaRPr>
          </a:p>
          <a:p>
            <a:r>
              <a:rPr lang="en-US" sz="6600" dirty="0" err="1" smtClean="0">
                <a:solidFill>
                  <a:srgbClr val="FFFF00"/>
                </a:solidFill>
              </a:rPr>
              <a:t>Hangtud</a:t>
            </a:r>
            <a:r>
              <a:rPr lang="en-US" sz="6600" dirty="0" smtClean="0">
                <a:solidFill>
                  <a:srgbClr val="FFFF00"/>
                </a:solidFill>
              </a:rPr>
              <a:t> </a:t>
            </a:r>
            <a:r>
              <a:rPr lang="en-US" sz="6600" dirty="0" err="1" smtClean="0">
                <a:solidFill>
                  <a:srgbClr val="FFFF00"/>
                </a:solidFill>
              </a:rPr>
              <a:t>sa</a:t>
            </a:r>
            <a:r>
              <a:rPr lang="en-US" sz="6600" dirty="0" smtClean="0">
                <a:solidFill>
                  <a:srgbClr val="FFFF00"/>
                </a:solidFill>
              </a:rPr>
              <a:t> </a:t>
            </a:r>
            <a:r>
              <a:rPr lang="en-US" sz="6600" dirty="0" err="1" smtClean="0">
                <a:solidFill>
                  <a:srgbClr val="FFFF00"/>
                </a:solidFill>
              </a:rPr>
              <a:t>ikamatay</a:t>
            </a:r>
            <a:endParaRPr lang="en-US" sz="6600" dirty="0" smtClean="0">
              <a:solidFill>
                <a:srgbClr val="FFFF00"/>
              </a:solidFill>
            </a:endParaRPr>
          </a:p>
          <a:p>
            <a:pPr algn="ctr"/>
            <a:r>
              <a:rPr lang="en-US" sz="6600" dirty="0" smtClean="0">
                <a:solidFill>
                  <a:srgbClr val="FFFF00"/>
                </a:solidFill>
              </a:rPr>
              <a:t>(</a:t>
            </a:r>
            <a:r>
              <a:rPr lang="en-US" sz="6600" dirty="0" err="1" smtClean="0">
                <a:solidFill>
                  <a:srgbClr val="FFFF00"/>
                </a:solidFill>
              </a:rPr>
              <a:t>Koro</a:t>
            </a:r>
            <a:r>
              <a:rPr lang="en-US" sz="6600" dirty="0" smtClean="0">
                <a:solidFill>
                  <a:srgbClr val="FFFF00"/>
                </a:solidFill>
              </a:rPr>
              <a:t>)</a:t>
            </a:r>
            <a:endParaRPr lang="en-US" sz="6600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 txBox="1"/>
          <p:nvPr/>
        </p:nvSpPr>
        <p:spPr>
          <a:xfrm>
            <a:off x="53975" y="692785"/>
            <a:ext cx="9306560" cy="74168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/>
            <a:r>
              <a:rPr lang="en-PH" sz="5400" dirty="0" err="1" smtClean="0">
                <a:solidFill>
                  <a:srgbClr val="FFFF00"/>
                </a:solidFill>
              </a:rPr>
              <a:t>Koro</a:t>
            </a:r>
            <a:r>
              <a:rPr lang="en-PH" sz="5400" dirty="0" smtClean="0">
                <a:solidFill>
                  <a:srgbClr val="FFFF00"/>
                </a:solidFill>
              </a:rPr>
              <a:t>: </a:t>
            </a:r>
            <a:endParaRPr lang="en-PH" sz="5400" dirty="0" smtClean="0">
              <a:solidFill>
                <a:srgbClr val="FFFF00"/>
              </a:solidFill>
            </a:endParaRPr>
          </a:p>
          <a:p>
            <a:pPr marL="45720"/>
            <a:r>
              <a:rPr lang="en-PH" sz="5400" dirty="0" err="1" smtClean="0">
                <a:solidFill>
                  <a:srgbClr val="FFFF00"/>
                </a:solidFill>
              </a:rPr>
              <a:t>Ikaw</a:t>
            </a:r>
            <a:r>
              <a:rPr lang="en-PH" sz="5400" dirty="0" smtClean="0">
                <a:solidFill>
                  <a:srgbClr val="FFFF00"/>
                </a:solidFill>
              </a:rPr>
              <a:t> </a:t>
            </a:r>
            <a:r>
              <a:rPr lang="en-PH" sz="5400" dirty="0" err="1" smtClean="0">
                <a:solidFill>
                  <a:srgbClr val="FFFF00"/>
                </a:solidFill>
              </a:rPr>
              <a:t>ra</a:t>
            </a:r>
            <a:r>
              <a:rPr lang="en-PH" sz="5400" dirty="0" smtClean="0">
                <a:solidFill>
                  <a:srgbClr val="FFFF00"/>
                </a:solidFill>
              </a:rPr>
              <a:t> </a:t>
            </a:r>
            <a:r>
              <a:rPr lang="en-PH" sz="5400" dirty="0" err="1" smtClean="0">
                <a:solidFill>
                  <a:srgbClr val="FFFF00"/>
                </a:solidFill>
              </a:rPr>
              <a:t>ang</a:t>
            </a:r>
            <a:r>
              <a:rPr lang="en-PH" sz="5400" dirty="0" smtClean="0">
                <a:solidFill>
                  <a:srgbClr val="FFFF00"/>
                </a:solidFill>
              </a:rPr>
              <a:t> </a:t>
            </a:r>
            <a:r>
              <a:rPr lang="en-PH" sz="5400" dirty="0" err="1" smtClean="0">
                <a:solidFill>
                  <a:srgbClr val="FFFF00"/>
                </a:solidFill>
              </a:rPr>
              <a:t>bugtong</a:t>
            </a:r>
            <a:r>
              <a:rPr lang="en-PH" sz="5400" dirty="0" smtClean="0">
                <a:solidFill>
                  <a:srgbClr val="FFFF00"/>
                </a:solidFill>
              </a:rPr>
              <a:t> </a:t>
            </a:r>
            <a:r>
              <a:rPr lang="en-PH" sz="5400" dirty="0" err="1" smtClean="0">
                <a:solidFill>
                  <a:srgbClr val="FFFF00"/>
                </a:solidFill>
              </a:rPr>
              <a:t>paglaum</a:t>
            </a:r>
            <a:endParaRPr lang="en-PH" sz="5400" dirty="0" smtClean="0">
              <a:solidFill>
                <a:srgbClr val="FFFF00"/>
              </a:solidFill>
            </a:endParaRPr>
          </a:p>
          <a:p>
            <a:pPr marL="45720"/>
            <a:r>
              <a:rPr lang="en-PH" sz="5400" dirty="0" err="1" smtClean="0">
                <a:solidFill>
                  <a:srgbClr val="FFFF00"/>
                </a:solidFill>
              </a:rPr>
              <a:t>Kahayag</a:t>
            </a:r>
            <a:r>
              <a:rPr lang="en-PH" sz="5400" dirty="0" smtClean="0">
                <a:solidFill>
                  <a:srgbClr val="FFFF00"/>
                </a:solidFill>
              </a:rPr>
              <a:t> </a:t>
            </a:r>
            <a:r>
              <a:rPr lang="en-PH" sz="5400" dirty="0" err="1" smtClean="0">
                <a:solidFill>
                  <a:srgbClr val="FFFF00"/>
                </a:solidFill>
              </a:rPr>
              <a:t>sa</a:t>
            </a:r>
            <a:r>
              <a:rPr lang="en-PH" sz="5400" dirty="0" smtClean="0">
                <a:solidFill>
                  <a:srgbClr val="FFFF00"/>
                </a:solidFill>
              </a:rPr>
              <a:t> </a:t>
            </a:r>
            <a:r>
              <a:rPr lang="en-PH" sz="5400" dirty="0" err="1" smtClean="0">
                <a:solidFill>
                  <a:srgbClr val="FFFF00"/>
                </a:solidFill>
              </a:rPr>
              <a:t>taknang</a:t>
            </a:r>
            <a:r>
              <a:rPr lang="en-PH" sz="5400" dirty="0" smtClean="0">
                <a:solidFill>
                  <a:srgbClr val="FFFF00"/>
                </a:solidFill>
              </a:rPr>
              <a:t> </a:t>
            </a:r>
            <a:r>
              <a:rPr lang="en-PH" sz="5400" dirty="0" err="1" smtClean="0">
                <a:solidFill>
                  <a:srgbClr val="FFFF00"/>
                </a:solidFill>
              </a:rPr>
              <a:t>madulom</a:t>
            </a:r>
            <a:endParaRPr lang="en-PH" sz="5400" dirty="0" smtClean="0">
              <a:solidFill>
                <a:srgbClr val="FFFF00"/>
              </a:solidFill>
            </a:endParaRPr>
          </a:p>
          <a:p>
            <a:pPr marL="45720"/>
            <a:r>
              <a:rPr lang="en-PH" sz="5400" dirty="0" err="1" smtClean="0">
                <a:solidFill>
                  <a:srgbClr val="FFFF00"/>
                </a:solidFill>
              </a:rPr>
              <a:t>Ug</a:t>
            </a:r>
            <a:r>
              <a:rPr lang="en-PH" sz="5400" dirty="0" smtClean="0">
                <a:solidFill>
                  <a:srgbClr val="FFFF00"/>
                </a:solidFill>
              </a:rPr>
              <a:t> kami </a:t>
            </a:r>
            <a:r>
              <a:rPr lang="en-PH" sz="5400" dirty="0" err="1" smtClean="0">
                <a:solidFill>
                  <a:srgbClr val="FFFF00"/>
                </a:solidFill>
              </a:rPr>
              <a:t>magpadayon</a:t>
            </a:r>
            <a:r>
              <a:rPr lang="en-PH" sz="5400" dirty="0" smtClean="0">
                <a:solidFill>
                  <a:srgbClr val="FFFF00"/>
                </a:solidFill>
              </a:rPr>
              <a:t> </a:t>
            </a:r>
            <a:r>
              <a:rPr lang="en-PH" sz="5400" dirty="0" err="1" smtClean="0">
                <a:solidFill>
                  <a:srgbClr val="FFFF00"/>
                </a:solidFill>
              </a:rPr>
              <a:t>Ginoo</a:t>
            </a:r>
            <a:endParaRPr lang="en-PH" sz="5400" dirty="0" smtClean="0">
              <a:solidFill>
                <a:srgbClr val="FFFF00"/>
              </a:solidFill>
            </a:endParaRPr>
          </a:p>
          <a:p>
            <a:pPr marL="45720"/>
            <a:r>
              <a:rPr lang="en-PH" sz="5400" dirty="0" smtClean="0">
                <a:solidFill>
                  <a:srgbClr val="FFFF00"/>
                </a:solidFill>
              </a:rPr>
              <a:t>Sa </a:t>
            </a:r>
            <a:r>
              <a:rPr lang="en-PH" sz="5400" dirty="0" err="1" smtClean="0">
                <a:solidFill>
                  <a:srgbClr val="FFFF00"/>
                </a:solidFill>
              </a:rPr>
              <a:t>pagsilbi</a:t>
            </a:r>
            <a:r>
              <a:rPr lang="en-PH" sz="5400" dirty="0" smtClean="0">
                <a:solidFill>
                  <a:srgbClr val="FFFF00"/>
                </a:solidFill>
              </a:rPr>
              <a:t> </a:t>
            </a:r>
            <a:r>
              <a:rPr lang="en-PH" sz="5400" dirty="0" err="1" smtClean="0">
                <a:solidFill>
                  <a:srgbClr val="FFFF00"/>
                </a:solidFill>
              </a:rPr>
              <a:t>kanimo</a:t>
            </a:r>
            <a:r>
              <a:rPr lang="en-PH" sz="5400" dirty="0" smtClean="0">
                <a:solidFill>
                  <a:srgbClr val="FFFF00"/>
                </a:solidFill>
              </a:rPr>
              <a:t> </a:t>
            </a:r>
            <a:r>
              <a:rPr lang="en-PH" sz="5400" dirty="0" err="1" smtClean="0">
                <a:solidFill>
                  <a:srgbClr val="FFFF00"/>
                </a:solidFill>
              </a:rPr>
              <a:t>sa</a:t>
            </a:r>
            <a:r>
              <a:rPr lang="en-PH" sz="5400" dirty="0" smtClean="0">
                <a:solidFill>
                  <a:srgbClr val="FFFF00"/>
                </a:solidFill>
              </a:rPr>
              <a:t> </a:t>
            </a:r>
            <a:r>
              <a:rPr lang="en-PH" sz="5400" dirty="0" err="1" smtClean="0">
                <a:solidFill>
                  <a:srgbClr val="FFFF00"/>
                </a:solidFill>
              </a:rPr>
              <a:t>pagtoo</a:t>
            </a:r>
            <a:endParaRPr lang="en-PH" sz="5400" dirty="0" smtClean="0">
              <a:solidFill>
                <a:srgbClr val="FFFF00"/>
              </a:solidFill>
            </a:endParaRPr>
          </a:p>
          <a:p>
            <a:pPr marL="45720"/>
            <a:endParaRPr lang="en-PH" sz="5400" dirty="0" smtClean="0">
              <a:solidFill>
                <a:srgbClr val="FFFF00"/>
              </a:solidFill>
            </a:endParaRPr>
          </a:p>
          <a:p>
            <a:pPr marL="45720"/>
            <a:endParaRPr lang="en-PH" sz="5400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2783" y="0"/>
            <a:ext cx="7926229" cy="6500834"/>
          </a:xfrm>
        </p:spPr>
        <p:txBody>
          <a:bodyPr>
            <a:noAutofit/>
          </a:bodyPr>
          <a:lstStyle/>
          <a:p>
            <a:pPr algn="ctr"/>
            <a:endParaRPr lang="en-US" sz="6600" b="1" dirty="0" smtClean="0">
              <a:solidFill>
                <a:srgbClr val="FFFF00"/>
              </a:solidFill>
            </a:endParaRPr>
          </a:p>
          <a:p>
            <a:pPr algn="ctr"/>
            <a:endParaRPr lang="en-US" sz="6600" b="1" dirty="0" smtClean="0">
              <a:solidFill>
                <a:srgbClr val="FFFF00"/>
              </a:solidFill>
            </a:endParaRPr>
          </a:p>
          <a:p>
            <a:pPr algn="ctr"/>
            <a:endParaRPr lang="en-US" sz="6600" b="1" dirty="0" smtClean="0">
              <a:solidFill>
                <a:srgbClr val="FFFF00"/>
              </a:solidFill>
            </a:endParaRPr>
          </a:p>
          <a:p>
            <a:pPr algn="ctr"/>
            <a:endParaRPr lang="en-US" sz="6600" b="1" dirty="0" smtClean="0">
              <a:solidFill>
                <a:srgbClr val="FFFF00"/>
              </a:solidFill>
            </a:endParaRPr>
          </a:p>
          <a:p>
            <a:endParaRPr lang="en-US" sz="6600" b="1" dirty="0" smtClean="0">
              <a:solidFill>
                <a:srgbClr val="FFFF00"/>
              </a:solidFill>
            </a:endParaRPr>
          </a:p>
          <a:p>
            <a:endParaRPr lang="en-US" sz="6000" b="1" dirty="0"/>
          </a:p>
        </p:txBody>
      </p:sp>
      <p:sp>
        <p:nvSpPr>
          <p:cNvPr id="4" name="Text Placeholder 2"/>
          <p:cNvSpPr txBox="1"/>
          <p:nvPr/>
        </p:nvSpPr>
        <p:spPr>
          <a:xfrm>
            <a:off x="198120" y="1557020"/>
            <a:ext cx="8886190" cy="50558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00" dirty="0" smtClean="0">
                <a:solidFill>
                  <a:srgbClr val="FFFF00"/>
                </a:solidFill>
              </a:rPr>
              <a:t>Kay kami</a:t>
            </a:r>
            <a:endParaRPr lang="en-US" sz="6600" dirty="0" smtClean="0">
              <a:solidFill>
                <a:srgbClr val="FFFF00"/>
              </a:solidFill>
            </a:endParaRPr>
          </a:p>
          <a:p>
            <a:r>
              <a:rPr lang="en-US" sz="6600" dirty="0" err="1" smtClean="0">
                <a:solidFill>
                  <a:srgbClr val="FFFF00"/>
                </a:solidFill>
              </a:rPr>
              <a:t>Modangop</a:t>
            </a:r>
            <a:r>
              <a:rPr lang="en-US" sz="6600" dirty="0" smtClean="0">
                <a:solidFill>
                  <a:srgbClr val="FFFF00"/>
                </a:solidFill>
              </a:rPr>
              <a:t> </a:t>
            </a:r>
            <a:r>
              <a:rPr lang="en-US" sz="6600" dirty="0" err="1" smtClean="0">
                <a:solidFill>
                  <a:srgbClr val="FFFF00"/>
                </a:solidFill>
              </a:rPr>
              <a:t>kanimo</a:t>
            </a:r>
            <a:endParaRPr lang="en-US" sz="6600" dirty="0" smtClean="0">
              <a:solidFill>
                <a:srgbClr val="FFFF00"/>
              </a:solidFill>
            </a:endParaRPr>
          </a:p>
          <a:p>
            <a:r>
              <a:rPr lang="en-US" sz="6600" dirty="0" smtClean="0">
                <a:solidFill>
                  <a:srgbClr val="FFFF00"/>
                </a:solidFill>
              </a:rPr>
              <a:t>Sa </a:t>
            </a:r>
            <a:r>
              <a:rPr lang="en-US" sz="6600" dirty="0" err="1" smtClean="0">
                <a:solidFill>
                  <a:srgbClr val="FFFF00"/>
                </a:solidFill>
              </a:rPr>
              <a:t>kasakit</a:t>
            </a:r>
            <a:r>
              <a:rPr lang="en-US" sz="6600" dirty="0" smtClean="0">
                <a:solidFill>
                  <a:srgbClr val="FFFF00"/>
                </a:solidFill>
              </a:rPr>
              <a:t> </a:t>
            </a:r>
            <a:r>
              <a:rPr lang="en-US" sz="6600" dirty="0" err="1" smtClean="0">
                <a:solidFill>
                  <a:srgbClr val="FFFF00"/>
                </a:solidFill>
              </a:rPr>
              <a:t>ug</a:t>
            </a:r>
            <a:r>
              <a:rPr lang="en-US" sz="6600" dirty="0" smtClean="0">
                <a:solidFill>
                  <a:srgbClr val="FFFF00"/>
                </a:solidFill>
              </a:rPr>
              <a:t> </a:t>
            </a:r>
            <a:r>
              <a:rPr lang="en-US" sz="6600" dirty="0" err="1" smtClean="0">
                <a:solidFill>
                  <a:srgbClr val="FFFF00"/>
                </a:solidFill>
              </a:rPr>
              <a:t>kalipay</a:t>
            </a:r>
            <a:endParaRPr lang="en-US" sz="6600" dirty="0" smtClean="0">
              <a:solidFill>
                <a:srgbClr val="FFFF00"/>
              </a:solidFill>
            </a:endParaRPr>
          </a:p>
          <a:p>
            <a:r>
              <a:rPr lang="en-US" sz="6600" dirty="0" err="1" smtClean="0">
                <a:solidFill>
                  <a:srgbClr val="FFFF00"/>
                </a:solidFill>
              </a:rPr>
              <a:t>Hangtud</a:t>
            </a:r>
            <a:r>
              <a:rPr lang="en-US" sz="6600" dirty="0" smtClean="0">
                <a:solidFill>
                  <a:srgbClr val="FFFF00"/>
                </a:solidFill>
              </a:rPr>
              <a:t> </a:t>
            </a:r>
            <a:r>
              <a:rPr lang="en-US" sz="6600" dirty="0" err="1" smtClean="0">
                <a:solidFill>
                  <a:srgbClr val="FFFF00"/>
                </a:solidFill>
              </a:rPr>
              <a:t>sa</a:t>
            </a:r>
            <a:r>
              <a:rPr lang="en-US" sz="6600" dirty="0" smtClean="0">
                <a:solidFill>
                  <a:srgbClr val="FFFF00"/>
                </a:solidFill>
              </a:rPr>
              <a:t> </a:t>
            </a:r>
            <a:r>
              <a:rPr lang="en-US" sz="6600" dirty="0" err="1" smtClean="0">
                <a:solidFill>
                  <a:srgbClr val="FFFF00"/>
                </a:solidFill>
              </a:rPr>
              <a:t>ikamatay</a:t>
            </a:r>
            <a:endParaRPr lang="en-US" sz="6600" dirty="0" smtClean="0">
              <a:solidFill>
                <a:srgbClr val="FFFF00"/>
              </a:solidFill>
            </a:endParaRPr>
          </a:p>
          <a:p>
            <a:pPr algn="ctr"/>
            <a:endParaRPr lang="en-US" sz="6600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1"/>
          <a:stretch>
            <a:fillRect/>
          </a:stretch>
        </p:blipFill>
        <p:spPr>
          <a:xfrm>
            <a:off x="-18415" y="0"/>
            <a:ext cx="9330690" cy="68586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783" y="0"/>
            <a:ext cx="8007045" cy="77151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solidFill>
                  <a:srgbClr val="FFFF00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</a:rPr>
              <a:t>SANTOS</a:t>
            </a:r>
            <a:endParaRPr lang="en-US" dirty="0">
              <a:solidFill>
                <a:srgbClr val="FFFF00"/>
              </a:soli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  <a:outerShdw blurRad="38100" dist="25400" dir="54000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1375" y="714356"/>
            <a:ext cx="9033600" cy="5929354"/>
          </a:xfrm>
        </p:spPr>
        <p:txBody>
          <a:bodyPr>
            <a:noAutofit/>
          </a:bodyPr>
          <a:lstStyle/>
          <a:p>
            <a:pPr algn="l"/>
            <a:r>
              <a:rPr lang="en-US" sz="44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Santos, Santos, Santos </a:t>
            </a:r>
            <a:r>
              <a:rPr lang="en-US" sz="44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nga</a:t>
            </a:r>
            <a:r>
              <a:rPr lang="en-US" sz="44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44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Ginoo</a:t>
            </a:r>
            <a:r>
              <a:rPr lang="en-US" sz="44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Dios </a:t>
            </a:r>
            <a:r>
              <a:rPr lang="en-US" sz="44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sa</a:t>
            </a:r>
            <a:r>
              <a:rPr lang="en-US" sz="44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44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kagahuman</a:t>
            </a:r>
            <a:r>
              <a:rPr lang="en-US" sz="44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…</a:t>
            </a:r>
            <a:endParaRPr lang="en-US" sz="4400" b="1" dirty="0" smtClean="0">
              <a:ln w="18415" cmpd="sng">
                <a:solidFill>
                  <a:srgbClr val="FFFF00"/>
                </a:solidFill>
                <a:prstDash val="solid"/>
              </a:ln>
              <a:solidFill>
                <a:srgbClr val="FFFF00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algn="l"/>
            <a:r>
              <a:rPr lang="en-US" sz="44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Puno </a:t>
            </a:r>
            <a:r>
              <a:rPr lang="en-US" sz="44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ang</a:t>
            </a:r>
            <a:r>
              <a:rPr lang="en-US" sz="44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44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langit</a:t>
            </a:r>
            <a:r>
              <a:rPr lang="en-US" sz="44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44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ug</a:t>
            </a:r>
            <a:r>
              <a:rPr lang="en-US" sz="44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44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yuta</a:t>
            </a:r>
            <a:endParaRPr lang="en-US" sz="4400" b="1" dirty="0" smtClean="0">
              <a:ln w="18415" cmpd="sng">
                <a:solidFill>
                  <a:srgbClr val="FFFF00"/>
                </a:solidFill>
                <a:prstDash val="solid"/>
              </a:ln>
              <a:solidFill>
                <a:srgbClr val="FFFF00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algn="l"/>
            <a:r>
              <a:rPr lang="en-US" sz="44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Sa </a:t>
            </a:r>
            <a:r>
              <a:rPr lang="en-US" sz="44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imong</a:t>
            </a:r>
            <a:r>
              <a:rPr lang="en-US" sz="44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44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himaya</a:t>
            </a:r>
            <a:r>
              <a:rPr lang="en-US" sz="44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…</a:t>
            </a:r>
            <a:endParaRPr lang="en-US" sz="4400" b="1" dirty="0" smtClean="0">
              <a:ln w="18415" cmpd="sng">
                <a:solidFill>
                  <a:srgbClr val="FFFF00"/>
                </a:solidFill>
                <a:prstDash val="solid"/>
              </a:ln>
              <a:solidFill>
                <a:srgbClr val="FFFF00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algn="l"/>
            <a:r>
              <a:rPr lang="en-US" sz="44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Hosana</a:t>
            </a:r>
            <a:r>
              <a:rPr lang="en-US" sz="44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, </a:t>
            </a:r>
            <a:r>
              <a:rPr lang="en-US" sz="44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sa</a:t>
            </a:r>
            <a:r>
              <a:rPr lang="en-US" sz="44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44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kahitas</a:t>
            </a:r>
            <a:r>
              <a:rPr lang="en-US" sz="44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-an</a:t>
            </a:r>
            <a:endParaRPr lang="en-US" sz="4400" b="1" dirty="0" smtClean="0">
              <a:ln w="18415" cmpd="sng">
                <a:solidFill>
                  <a:srgbClr val="FFFF00"/>
                </a:solidFill>
                <a:prstDash val="solid"/>
              </a:ln>
              <a:solidFill>
                <a:srgbClr val="FFFF00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algn="l"/>
            <a:r>
              <a:rPr lang="en-US" sz="44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Daygon</a:t>
            </a:r>
            <a:r>
              <a:rPr lang="en-US" sz="44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44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ang</a:t>
            </a:r>
            <a:r>
              <a:rPr lang="en-US" sz="44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44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nagaanhi</a:t>
            </a:r>
            <a:r>
              <a:rPr lang="en-US" sz="44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44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sa</a:t>
            </a:r>
            <a:r>
              <a:rPr lang="en-US" sz="44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44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ngalan</a:t>
            </a:r>
            <a:r>
              <a:rPr lang="en-US" sz="44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44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sa</a:t>
            </a:r>
            <a:r>
              <a:rPr lang="en-US" sz="44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44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Ginoo</a:t>
            </a:r>
            <a:r>
              <a:rPr lang="en-US" sz="44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…</a:t>
            </a:r>
            <a:endParaRPr lang="en-US" sz="4400" b="1" dirty="0" smtClean="0">
              <a:ln w="18415" cmpd="sng">
                <a:solidFill>
                  <a:srgbClr val="FFFF00"/>
                </a:solidFill>
                <a:prstDash val="solid"/>
              </a:ln>
              <a:solidFill>
                <a:srgbClr val="FFFF00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algn="ctr"/>
            <a:endParaRPr lang="en-US" sz="4400" b="1" dirty="0" smtClean="0">
              <a:ln>
                <a:solidFill>
                  <a:srgbClr val="FFFF00"/>
                </a:solidFill>
              </a:ln>
              <a:solidFill>
                <a:srgbClr val="FFFF00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  <a:p>
            <a:pPr algn="ctr"/>
            <a:endParaRPr lang="en-US" sz="4400" b="1" dirty="0">
              <a:ln>
                <a:solidFill>
                  <a:srgbClr val="FFFF00"/>
                </a:solidFill>
              </a:ln>
              <a:solidFill>
                <a:srgbClr val="FFFF00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500" y="548682"/>
            <a:ext cx="8870483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Hosana</a:t>
            </a:r>
            <a:r>
              <a:rPr lang="en-US" sz="66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66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sa</a:t>
            </a:r>
            <a:r>
              <a:rPr lang="en-US" sz="66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66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kahitas</a:t>
            </a:r>
            <a:r>
              <a:rPr lang="en-US" sz="66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-an….</a:t>
            </a:r>
            <a:endParaRPr lang="en-US" sz="6600" b="1" dirty="0" smtClean="0">
              <a:ln w="18415" cmpd="sng">
                <a:solidFill>
                  <a:srgbClr val="FFFF00"/>
                </a:solidFill>
                <a:prstDash val="solid"/>
              </a:ln>
              <a:solidFill>
                <a:srgbClr val="FFFF00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r>
              <a:rPr lang="en-US" sz="66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Daygon</a:t>
            </a:r>
            <a:r>
              <a:rPr lang="en-US" sz="66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66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ang</a:t>
            </a:r>
            <a:r>
              <a:rPr lang="en-US" sz="66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66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nagaanhi</a:t>
            </a:r>
            <a:r>
              <a:rPr lang="en-US" sz="66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66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sa</a:t>
            </a:r>
            <a:r>
              <a:rPr lang="en-US" sz="66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66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ngalan</a:t>
            </a:r>
            <a:r>
              <a:rPr lang="en-US" sz="66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66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sa</a:t>
            </a:r>
            <a:r>
              <a:rPr lang="en-US" sz="66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66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Ginoo</a:t>
            </a:r>
            <a:endParaRPr lang="en-US" sz="6600" b="1" dirty="0" smtClean="0">
              <a:ln w="18415" cmpd="sng">
                <a:solidFill>
                  <a:srgbClr val="FFFF00"/>
                </a:solidFill>
                <a:prstDash val="solid"/>
              </a:ln>
              <a:solidFill>
                <a:srgbClr val="FFFF00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r>
              <a:rPr lang="en-US" sz="66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Hosana</a:t>
            </a:r>
            <a:r>
              <a:rPr lang="en-US" sz="66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66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sa</a:t>
            </a:r>
            <a:r>
              <a:rPr lang="en-US" sz="66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6600" b="1" dirty="0" err="1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kahitas</a:t>
            </a:r>
            <a:r>
              <a:rPr lang="en-US" sz="6600" b="1" dirty="0" smtClean="0">
                <a:ln w="1841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-an</a:t>
            </a:r>
            <a:endParaRPr lang="en-US" sz="6600" b="1" dirty="0" smtClean="0">
              <a:ln w="18415" cmpd="sng">
                <a:solidFill>
                  <a:srgbClr val="FFFF00"/>
                </a:solidFill>
                <a:prstDash val="solid"/>
              </a:ln>
              <a:solidFill>
                <a:srgbClr val="FFFF00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http://ts2.mm.bing.net/th?id=JN.Mz%2bPa2kXMPgzdImkp5yPrw&amp;pid=15.1&amp;H=214&amp;W=160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0"/>
            <a:ext cx="9324975" cy="6858000"/>
          </a:xfrm>
          <a:prstGeom prst="rect">
            <a:avLst/>
          </a:prstGeom>
          <a:noFill/>
        </p:spPr>
      </p:pic>
      <p:pic>
        <p:nvPicPr>
          <p:cNvPr id="2" name="Picture 1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-27305"/>
            <a:ext cx="9317355" cy="69170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04081" y="-27384"/>
            <a:ext cx="3788298" cy="714380"/>
          </a:xfrm>
        </p:spPr>
        <p:txBody>
          <a:bodyPr>
            <a:normAutofit/>
          </a:bodyPr>
          <a:lstStyle/>
          <a:p>
            <a:pPr algn="ctr"/>
            <a:r>
              <a:rPr lang="en-US" sz="3200" dirty="0" smtClean="0">
                <a:solidFill>
                  <a:srgbClr val="FFFF00"/>
                </a:solidFill>
              </a:rPr>
              <a:t>Acclamation</a:t>
            </a:r>
            <a:endParaRPr lang="en-US" sz="3200" dirty="0">
              <a:solidFill>
                <a:srgbClr val="FFFF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2784" y="620688"/>
            <a:ext cx="8010153" cy="6237312"/>
          </a:xfrm>
        </p:spPr>
        <p:txBody>
          <a:bodyPr>
            <a:no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algn="ctr"/>
            <a:r>
              <a:rPr lang="en-US" sz="6600" b="1" dirty="0" smtClean="0">
                <a:ln>
                  <a:prstDash val="solid"/>
                </a:ln>
                <a:solidFill>
                  <a:srgbClr val="FFFF00"/>
                </a:solidFill>
                <a:effectLst/>
              </a:rPr>
              <a:t>//Si </a:t>
            </a:r>
            <a:r>
              <a:rPr lang="en-US" sz="6600" b="1" dirty="0" err="1" smtClean="0">
                <a:ln>
                  <a:prstDash val="solid"/>
                </a:ln>
                <a:solidFill>
                  <a:srgbClr val="FFFF00"/>
                </a:solidFill>
                <a:effectLst/>
              </a:rPr>
              <a:t>Kristo</a:t>
            </a:r>
            <a:r>
              <a:rPr lang="en-US" sz="6600" b="1" dirty="0" smtClean="0">
                <a:ln>
                  <a:prstDash val="solid"/>
                </a:ln>
                <a:solidFill>
                  <a:srgbClr val="FFFF00"/>
                </a:solidFill>
                <a:effectLst/>
              </a:rPr>
              <a:t> </a:t>
            </a:r>
            <a:r>
              <a:rPr lang="en-US" sz="6600" b="1" dirty="0" err="1" smtClean="0">
                <a:ln>
                  <a:prstDash val="solid"/>
                </a:ln>
                <a:solidFill>
                  <a:srgbClr val="FFFF00"/>
                </a:solidFill>
                <a:effectLst/>
              </a:rPr>
              <a:t>namatay</a:t>
            </a:r>
            <a:endParaRPr lang="en-US" sz="6600" b="1" dirty="0" smtClean="0">
              <a:ln>
                <a:prstDash val="solid"/>
              </a:ln>
              <a:solidFill>
                <a:srgbClr val="FFFF00"/>
              </a:solidFill>
              <a:effectLst/>
            </a:endParaRPr>
          </a:p>
          <a:p>
            <a:pPr algn="ctr"/>
            <a:r>
              <a:rPr lang="en-US" sz="6600" b="1" dirty="0" smtClean="0">
                <a:ln>
                  <a:prstDash val="solid"/>
                </a:ln>
                <a:solidFill>
                  <a:srgbClr val="FFFF00"/>
                </a:solidFill>
              </a:rPr>
              <a:t>Si </a:t>
            </a:r>
            <a:r>
              <a:rPr lang="en-US" sz="6600" b="1" dirty="0" err="1" smtClean="0">
                <a:ln>
                  <a:prstDash val="solid"/>
                </a:ln>
                <a:solidFill>
                  <a:srgbClr val="FFFF00"/>
                </a:solidFill>
              </a:rPr>
              <a:t>Kristo</a:t>
            </a:r>
            <a:r>
              <a:rPr lang="en-US" sz="6600" b="1" dirty="0" smtClean="0">
                <a:ln>
                  <a:prstDash val="solid"/>
                </a:ln>
                <a:solidFill>
                  <a:srgbClr val="FFFF00"/>
                </a:solidFill>
              </a:rPr>
              <a:t> </a:t>
            </a:r>
            <a:r>
              <a:rPr lang="en-US" sz="6600" b="1" dirty="0" err="1" smtClean="0">
                <a:ln>
                  <a:prstDash val="solid"/>
                </a:ln>
                <a:solidFill>
                  <a:srgbClr val="FFFF00"/>
                </a:solidFill>
              </a:rPr>
              <a:t>nabanhaw</a:t>
            </a:r>
            <a:endParaRPr lang="en-US" sz="6600" b="1" dirty="0" smtClean="0">
              <a:ln>
                <a:prstDash val="solid"/>
              </a:ln>
              <a:solidFill>
                <a:srgbClr val="FFFF00"/>
              </a:solidFill>
            </a:endParaRPr>
          </a:p>
          <a:p>
            <a:pPr algn="ctr"/>
            <a:r>
              <a:rPr lang="en-US" sz="6600" b="1" dirty="0" err="1" smtClean="0">
                <a:ln>
                  <a:prstDash val="solid"/>
                </a:ln>
                <a:solidFill>
                  <a:srgbClr val="FFFF00"/>
                </a:solidFill>
                <a:effectLst/>
              </a:rPr>
              <a:t>Siya</a:t>
            </a:r>
            <a:r>
              <a:rPr lang="en-US" sz="6600" b="1" dirty="0" smtClean="0">
                <a:ln>
                  <a:prstDash val="solid"/>
                </a:ln>
                <a:solidFill>
                  <a:srgbClr val="FFFF00"/>
                </a:solidFill>
                <a:effectLst/>
              </a:rPr>
              <a:t> </a:t>
            </a:r>
            <a:r>
              <a:rPr lang="en-US" sz="6600" b="1" dirty="0" err="1" smtClean="0">
                <a:ln>
                  <a:prstDash val="solid"/>
                </a:ln>
                <a:solidFill>
                  <a:srgbClr val="FFFF00"/>
                </a:solidFill>
                <a:effectLst/>
              </a:rPr>
              <a:t>mobalik</a:t>
            </a:r>
            <a:endParaRPr lang="en-US" sz="6600" b="1" dirty="0" smtClean="0">
              <a:ln>
                <a:prstDash val="solid"/>
              </a:ln>
              <a:solidFill>
                <a:srgbClr val="FFFF00"/>
              </a:solidFill>
              <a:effectLst/>
            </a:endParaRPr>
          </a:p>
          <a:p>
            <a:pPr algn="ctr"/>
            <a:r>
              <a:rPr lang="en-US" sz="6600" b="1" dirty="0" smtClean="0">
                <a:ln>
                  <a:prstDash val="solid"/>
                </a:ln>
                <a:solidFill>
                  <a:srgbClr val="FFFF00"/>
                </a:solidFill>
              </a:rPr>
              <a:t> </a:t>
            </a:r>
            <a:r>
              <a:rPr lang="en-US" sz="6600" b="1" dirty="0" err="1" smtClean="0">
                <a:ln>
                  <a:prstDash val="solid"/>
                </a:ln>
                <a:solidFill>
                  <a:srgbClr val="FFFF00"/>
                </a:solidFill>
              </a:rPr>
              <a:t>nganhi</a:t>
            </a:r>
            <a:r>
              <a:rPr lang="en-US" sz="6600" b="1" dirty="0" smtClean="0">
                <a:ln>
                  <a:prstDash val="solid"/>
                </a:ln>
                <a:solidFill>
                  <a:srgbClr val="FFFF00"/>
                </a:solidFill>
              </a:rPr>
              <a:t>//</a:t>
            </a:r>
            <a:endParaRPr lang="en-US" sz="6600" b="1" dirty="0" smtClean="0">
              <a:ln>
                <a:prstDash val="solid"/>
              </a:ln>
              <a:solidFill>
                <a:srgbClr val="FFFF00"/>
              </a:solidFill>
              <a:effectLst/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730" name="Picture 2" descr="http://ts3.mm.bing.net/th?id=JN.WJ1HnGz2IplNvEGeZ9D6Aw&amp;pid=15.1&amp;H=221&amp;W=160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2" y="0"/>
            <a:ext cx="9324974" cy="6858000"/>
          </a:xfrm>
          <a:prstGeom prst="rect">
            <a:avLst/>
          </a:prstGeom>
          <a:noFill/>
        </p:spPr>
      </p:pic>
      <p:pic>
        <p:nvPicPr>
          <p:cNvPr id="2052" name="Picture 4" descr="http://www.discovernewengland.org/sites/default/files/wp-content/uploads/2011/11/05-Downtown-Ogunquit-Credit-Paul-LaCedr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33522" y="-3843808"/>
            <a:ext cx="14047237" cy="11934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9930" y="714356"/>
            <a:ext cx="8007045" cy="1414458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FF00"/>
                </a:solidFill>
              </a:rPr>
              <a:t>Grand amen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3957" y="2357430"/>
            <a:ext cx="8010153" cy="2623706"/>
          </a:xfrm>
        </p:spPr>
        <p:txBody>
          <a:bodyPr>
            <a:normAutofit fontScale="92500" lnSpcReduction="20000"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algn="ctr"/>
            <a:r>
              <a:rPr lang="en-US" sz="6000" b="1" dirty="0" smtClean="0">
                <a:ln>
                  <a:prstDash val="solid"/>
                </a:ln>
                <a:solidFill>
                  <a:srgbClr val="FFFF00"/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Amen…</a:t>
            </a:r>
            <a:endParaRPr lang="en-US" sz="6000" b="1" dirty="0" smtClean="0">
              <a:ln>
                <a:prstDash val="solid"/>
              </a:ln>
              <a:solidFill>
                <a:srgbClr val="FFFF00"/>
              </a:soli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  <a:p>
            <a:pPr algn="ctr"/>
            <a:r>
              <a:rPr lang="en-US" sz="6000" b="1" dirty="0" smtClean="0">
                <a:ln>
                  <a:prstDash val="solid"/>
                </a:ln>
                <a:solidFill>
                  <a:srgbClr val="FFFF00"/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Amen…</a:t>
            </a:r>
            <a:endParaRPr lang="en-US" sz="6000" b="1" dirty="0" smtClean="0">
              <a:ln>
                <a:prstDash val="solid"/>
              </a:ln>
              <a:solidFill>
                <a:srgbClr val="FFFF00"/>
              </a:soli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  <a:p>
            <a:pPr algn="ctr"/>
            <a:r>
              <a:rPr lang="en-US" sz="6000" b="1" dirty="0" smtClean="0">
                <a:ln>
                  <a:prstDash val="solid"/>
                </a:ln>
                <a:solidFill>
                  <a:srgbClr val="FFFF00"/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Amen</a:t>
            </a:r>
            <a:endParaRPr lang="en-US" sz="6000" b="1" dirty="0">
              <a:ln>
                <a:prstDash val="solid"/>
              </a:ln>
              <a:solidFill>
                <a:srgbClr val="FFFF00"/>
              </a:soli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62865" y="45085"/>
            <a:ext cx="9388475" cy="2466340"/>
          </a:xfrm>
        </p:spPr>
        <p:txBody>
          <a:bodyPr>
            <a:noAutofit/>
          </a:bodyPr>
          <a:p>
            <a:pPr marL="45720" indent="0" algn="ctr">
              <a:buNone/>
            </a:pPr>
            <a:r>
              <a:rPr lang="en-US" altLang="en-US" sz="4900" b="1">
                <a:solidFill>
                  <a:srgbClr val="FFFF00"/>
                </a:solidFill>
              </a:rPr>
              <a:t>Mild He lays His glory by</a:t>
            </a:r>
            <a:endParaRPr lang="en-US" altLang="en-US" sz="49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900" b="1">
                <a:solidFill>
                  <a:srgbClr val="FFFF00"/>
                </a:solidFill>
              </a:rPr>
              <a:t>Born that man no more may die</a:t>
            </a:r>
            <a:endParaRPr lang="en-US" altLang="en-US" sz="49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900" b="1">
                <a:solidFill>
                  <a:srgbClr val="FFFF00"/>
                </a:solidFill>
              </a:rPr>
              <a:t>Born to raise the sons of earth</a:t>
            </a:r>
            <a:endParaRPr lang="en-US" altLang="en-US" sz="49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900" b="1">
                <a:solidFill>
                  <a:srgbClr val="FFFF00"/>
                </a:solidFill>
              </a:rPr>
              <a:t>Born to give them second birth</a:t>
            </a:r>
            <a:endParaRPr lang="en-US" altLang="en-US" sz="49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900" b="1">
                <a:solidFill>
                  <a:srgbClr val="FFFF00"/>
                </a:solidFill>
              </a:rPr>
              <a:t>Hark! The herald angels sing</a:t>
            </a:r>
            <a:endParaRPr lang="en-US" altLang="en-US" sz="4900" b="1">
              <a:solidFill>
                <a:srgbClr val="FFFF00"/>
              </a:solidFill>
            </a:endParaRPr>
          </a:p>
          <a:p>
            <a:pPr marL="45720" indent="0" algn="ctr">
              <a:buNone/>
            </a:pPr>
            <a:r>
              <a:rPr lang="en-US" altLang="en-US" sz="4900" b="1">
                <a:solidFill>
                  <a:srgbClr val="FFFF00"/>
                </a:solidFill>
              </a:rPr>
              <a:t>"Glory to the newborn King!"</a:t>
            </a:r>
            <a:endParaRPr lang="en-US" altLang="en-US" sz="4900" b="1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5634" y="0"/>
            <a:ext cx="8007045" cy="64291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 smtClean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</a:rPr>
              <a:t>AMAHAN NAMO</a:t>
            </a:r>
            <a:endParaRPr lang="en-US" sz="4000" dirty="0"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outerShdw blurRad="38100" dist="25400" dir="54000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0"/>
            <a:ext cx="9324975" cy="6858000"/>
          </a:xfrm>
        </p:spPr>
        <p:txBody>
          <a:bodyPr>
            <a:noAutofit/>
          </a:bodyPr>
          <a:lstStyle/>
          <a:p>
            <a:pPr algn="ctr"/>
            <a:endParaRPr lang="en-US" sz="48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800" b="1" dirty="0" err="1" smtClean="0">
                <a:solidFill>
                  <a:srgbClr val="FFFF00"/>
                </a:solidFill>
              </a:rPr>
              <a:t>Amahan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namo</a:t>
            </a:r>
            <a:r>
              <a:rPr lang="en-US" sz="4800" b="1" dirty="0" smtClean="0">
                <a:solidFill>
                  <a:srgbClr val="FFFF00"/>
                </a:solidFill>
              </a:rPr>
              <a:t>, </a:t>
            </a:r>
            <a:r>
              <a:rPr lang="en-US" sz="4800" b="1" dirty="0" err="1" smtClean="0">
                <a:solidFill>
                  <a:srgbClr val="FFFF00"/>
                </a:solidFill>
              </a:rPr>
              <a:t>naa</a:t>
            </a:r>
            <a:endParaRPr lang="en-US" sz="48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 </a:t>
            </a:r>
            <a:r>
              <a:rPr lang="en-US" sz="4800" b="1" dirty="0" err="1" smtClean="0">
                <a:solidFill>
                  <a:srgbClr val="FFFF00"/>
                </a:solidFill>
              </a:rPr>
              <a:t>langit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endParaRPr lang="en-US" sz="48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800" b="1" dirty="0" err="1" smtClean="0">
                <a:solidFill>
                  <a:srgbClr val="FFFF00"/>
                </a:solidFill>
              </a:rPr>
              <a:t>Pagdaygon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ang</a:t>
            </a:r>
            <a:r>
              <a:rPr lang="en-US" sz="4800" b="1" dirty="0" smtClean="0">
                <a:solidFill>
                  <a:srgbClr val="FFFF00"/>
                </a:solidFill>
              </a:rPr>
              <a:t>  </a:t>
            </a:r>
            <a:r>
              <a:rPr lang="en-US" sz="4800" b="1" dirty="0" err="1" smtClean="0">
                <a:solidFill>
                  <a:srgbClr val="FFFF00"/>
                </a:solidFill>
              </a:rPr>
              <a:t>ngalan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>
                <a:solidFill>
                  <a:srgbClr val="FFFF00"/>
                </a:solidFill>
              </a:rPr>
              <a:t>M</a:t>
            </a:r>
            <a:r>
              <a:rPr lang="en-US" sz="4800" b="1" dirty="0" smtClean="0">
                <a:solidFill>
                  <a:srgbClr val="FFFF00"/>
                </a:solidFill>
              </a:rPr>
              <a:t>o</a:t>
            </a:r>
            <a:endParaRPr lang="en-US" sz="48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800" b="1" dirty="0" err="1" smtClean="0">
                <a:solidFill>
                  <a:srgbClr val="FFFF00"/>
                </a:solidFill>
              </a:rPr>
              <a:t>Umabot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kanamo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ang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gingharian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>
                <a:solidFill>
                  <a:srgbClr val="FFFF00"/>
                </a:solidFill>
              </a:rPr>
              <a:t>M</a:t>
            </a:r>
            <a:r>
              <a:rPr lang="en-US" sz="4800" b="1" dirty="0" smtClean="0">
                <a:solidFill>
                  <a:srgbClr val="FFFF00"/>
                </a:solidFill>
              </a:rPr>
              <a:t>o</a:t>
            </a:r>
            <a:endParaRPr lang="en-US" sz="48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800" b="1" dirty="0" err="1" smtClean="0">
                <a:solidFill>
                  <a:srgbClr val="FFFF00"/>
                </a:solidFill>
              </a:rPr>
              <a:t>Matuman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ang</a:t>
            </a:r>
            <a:r>
              <a:rPr lang="en-US" sz="4800" b="1" dirty="0" smtClean="0">
                <a:solidFill>
                  <a:srgbClr val="FFFF00"/>
                </a:solidFill>
              </a:rPr>
              <a:t>  </a:t>
            </a:r>
            <a:r>
              <a:rPr lang="en-US" sz="4800" b="1" dirty="0" err="1" smtClean="0">
                <a:solidFill>
                  <a:srgbClr val="FFFF00"/>
                </a:solidFill>
              </a:rPr>
              <a:t>pagbuot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>
                <a:solidFill>
                  <a:srgbClr val="FFFF00"/>
                </a:solidFill>
              </a:rPr>
              <a:t>M</a:t>
            </a:r>
            <a:r>
              <a:rPr lang="en-US" sz="4800" b="1" dirty="0" smtClean="0">
                <a:solidFill>
                  <a:srgbClr val="FFFF00"/>
                </a:solidFill>
              </a:rPr>
              <a:t>o, </a:t>
            </a:r>
            <a:r>
              <a:rPr lang="en-US" sz="4800" b="1" dirty="0" err="1" smtClean="0">
                <a:solidFill>
                  <a:srgbClr val="FFFF00"/>
                </a:solidFill>
              </a:rPr>
              <a:t>dinhi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yuta</a:t>
            </a:r>
            <a:endParaRPr lang="en-US" sz="4800" b="1" dirty="0" smtClean="0">
              <a:solidFill>
                <a:srgbClr val="FFFF00"/>
              </a:solidFill>
            </a:endParaRPr>
          </a:p>
          <a:p>
            <a:pPr algn="ctr"/>
            <a:endParaRPr lang="en-US" sz="4800" b="1" i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7038" y="116632"/>
            <a:ext cx="9150901" cy="6552728"/>
          </a:xfrm>
          <a:noFill/>
        </p:spPr>
        <p:txBody>
          <a:bodyPr>
            <a:noAutofit/>
          </a:bodyPr>
          <a:lstStyle/>
          <a:p>
            <a:pPr algn="ctr"/>
            <a:r>
              <a:rPr lang="en-US" sz="6000" b="1" dirty="0" err="1" smtClean="0">
                <a:solidFill>
                  <a:srgbClr val="FFFF00"/>
                </a:solidFill>
              </a:rPr>
              <a:t>Maingon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sa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langit</a:t>
            </a:r>
            <a:r>
              <a:rPr lang="en-US" sz="6000" b="1" dirty="0" smtClean="0">
                <a:solidFill>
                  <a:srgbClr val="FFFF00"/>
                </a:solidFill>
              </a:rPr>
              <a:t>, </a:t>
            </a:r>
            <a:endParaRPr lang="en-US" sz="60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000" b="1" dirty="0" err="1" smtClean="0">
                <a:solidFill>
                  <a:srgbClr val="FFFF00"/>
                </a:solidFill>
              </a:rPr>
              <a:t>Tagaan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>
                <a:solidFill>
                  <a:srgbClr val="FFFF00"/>
                </a:solidFill>
              </a:rPr>
              <a:t>M</a:t>
            </a:r>
            <a:r>
              <a:rPr lang="en-US" sz="6000" b="1" dirty="0" smtClean="0">
                <a:solidFill>
                  <a:srgbClr val="FFFF00"/>
                </a:solidFill>
              </a:rPr>
              <a:t>o kami </a:t>
            </a:r>
            <a:r>
              <a:rPr lang="en-US" sz="6000" b="1" dirty="0" err="1" smtClean="0">
                <a:solidFill>
                  <a:srgbClr val="FFFF00"/>
                </a:solidFill>
              </a:rPr>
              <a:t>karon</a:t>
            </a:r>
            <a:endParaRPr lang="en-US" sz="60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000" b="1" dirty="0" smtClean="0">
                <a:solidFill>
                  <a:srgbClr val="FFFF00"/>
                </a:solidFill>
              </a:rPr>
              <a:t>Sa among </a:t>
            </a:r>
            <a:r>
              <a:rPr lang="en-US" sz="6000" b="1" dirty="0" err="1" smtClean="0">
                <a:solidFill>
                  <a:srgbClr val="FFFF00"/>
                </a:solidFill>
              </a:rPr>
              <a:t>kalan</a:t>
            </a:r>
            <a:r>
              <a:rPr lang="en-US" sz="6000" b="1" dirty="0" smtClean="0">
                <a:solidFill>
                  <a:srgbClr val="FFFF00"/>
                </a:solidFill>
              </a:rPr>
              <a:t>-on </a:t>
            </a:r>
            <a:r>
              <a:rPr lang="en-US" sz="6000" b="1" dirty="0" err="1" smtClean="0">
                <a:solidFill>
                  <a:srgbClr val="FFFF00"/>
                </a:solidFill>
              </a:rPr>
              <a:t>sa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matag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adlaw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endParaRPr lang="en-US" sz="60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000" b="1" dirty="0" err="1" smtClean="0">
                <a:solidFill>
                  <a:srgbClr val="FFFF00"/>
                </a:solidFill>
              </a:rPr>
              <a:t>Ug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pasayloon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>
                <a:solidFill>
                  <a:srgbClr val="FFFF00"/>
                </a:solidFill>
              </a:rPr>
              <a:t>M</a:t>
            </a:r>
            <a:r>
              <a:rPr lang="en-US" sz="6000" b="1" dirty="0" smtClean="0">
                <a:solidFill>
                  <a:srgbClr val="FFFF00"/>
                </a:solidFill>
              </a:rPr>
              <a:t>o kami</a:t>
            </a:r>
            <a:endParaRPr lang="en-US" sz="6000" b="1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4055" y="0"/>
            <a:ext cx="8010153" cy="4778936"/>
          </a:xfrm>
        </p:spPr>
        <p:txBody>
          <a:bodyPr>
            <a:noAutofit/>
          </a:bodyPr>
          <a:lstStyle/>
          <a:p>
            <a:pPr algn="ctr"/>
            <a:r>
              <a:rPr lang="en-US" sz="6600" b="1" dirty="0" smtClean="0">
                <a:solidFill>
                  <a:srgbClr val="FFFF00"/>
                </a:solidFill>
              </a:rPr>
              <a:t>Sa among </a:t>
            </a:r>
            <a:r>
              <a:rPr lang="en-US" sz="6600" b="1" dirty="0" err="1" smtClean="0">
                <a:solidFill>
                  <a:srgbClr val="FFFF00"/>
                </a:solidFill>
              </a:rPr>
              <a:t>mga</a:t>
            </a:r>
            <a:r>
              <a:rPr lang="en-US" sz="6600" b="1" dirty="0" smtClean="0">
                <a:solidFill>
                  <a:srgbClr val="FFFF00"/>
                </a:solidFill>
              </a:rPr>
              <a:t> </a:t>
            </a:r>
            <a:r>
              <a:rPr lang="en-US" sz="6600" b="1" dirty="0" err="1" smtClean="0">
                <a:solidFill>
                  <a:srgbClr val="FFFF00"/>
                </a:solidFill>
              </a:rPr>
              <a:t>sala</a:t>
            </a:r>
            <a:endParaRPr lang="en-US" sz="66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600" b="1" dirty="0" err="1" smtClean="0">
                <a:solidFill>
                  <a:srgbClr val="FFFF00"/>
                </a:solidFill>
              </a:rPr>
              <a:t>Ingon</a:t>
            </a:r>
            <a:r>
              <a:rPr lang="en-US" sz="6600" b="1" dirty="0" smtClean="0">
                <a:solidFill>
                  <a:srgbClr val="FFFF00"/>
                </a:solidFill>
              </a:rPr>
              <a:t> </a:t>
            </a:r>
            <a:r>
              <a:rPr lang="en-US" sz="6600" b="1" dirty="0" err="1" smtClean="0">
                <a:solidFill>
                  <a:srgbClr val="FFFF00"/>
                </a:solidFill>
              </a:rPr>
              <a:t>nga</a:t>
            </a:r>
            <a:r>
              <a:rPr lang="en-US" sz="6600" b="1" dirty="0" smtClean="0">
                <a:solidFill>
                  <a:srgbClr val="FFFF00"/>
                </a:solidFill>
              </a:rPr>
              <a:t> </a:t>
            </a:r>
            <a:r>
              <a:rPr lang="en-US" sz="6600" b="1" dirty="0" err="1" smtClean="0">
                <a:solidFill>
                  <a:srgbClr val="FFFF00"/>
                </a:solidFill>
              </a:rPr>
              <a:t>nagapasaylo</a:t>
            </a:r>
            <a:r>
              <a:rPr lang="en-US" sz="6600" b="1" dirty="0" smtClean="0">
                <a:solidFill>
                  <a:srgbClr val="FFFF00"/>
                </a:solidFill>
              </a:rPr>
              <a:t> kami</a:t>
            </a:r>
            <a:endParaRPr lang="en-US" sz="66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600" b="1" dirty="0" smtClean="0">
                <a:solidFill>
                  <a:srgbClr val="FFFF00"/>
                </a:solidFill>
              </a:rPr>
              <a:t>Sa  </a:t>
            </a:r>
            <a:r>
              <a:rPr lang="en-US" sz="6600" b="1" dirty="0" err="1" smtClean="0">
                <a:solidFill>
                  <a:srgbClr val="FFFF00"/>
                </a:solidFill>
              </a:rPr>
              <a:t>naka</a:t>
            </a:r>
            <a:r>
              <a:rPr lang="en-US" sz="6600" b="1" dirty="0" smtClean="0">
                <a:solidFill>
                  <a:srgbClr val="FFFF00"/>
                </a:solidFill>
              </a:rPr>
              <a:t> </a:t>
            </a:r>
            <a:r>
              <a:rPr lang="en-US" sz="6600" b="1" dirty="0" err="1" smtClean="0">
                <a:solidFill>
                  <a:srgbClr val="FFFF00"/>
                </a:solidFill>
              </a:rPr>
              <a:t>sala</a:t>
            </a:r>
            <a:r>
              <a:rPr lang="en-US" sz="6600" b="1" dirty="0" smtClean="0">
                <a:solidFill>
                  <a:srgbClr val="FFFF00"/>
                </a:solidFill>
              </a:rPr>
              <a:t> </a:t>
            </a:r>
            <a:r>
              <a:rPr lang="en-US" sz="6600" b="1" dirty="0" err="1" smtClean="0">
                <a:solidFill>
                  <a:srgbClr val="FFFF00"/>
                </a:solidFill>
              </a:rPr>
              <a:t>kanamo</a:t>
            </a:r>
            <a:endParaRPr lang="en-US" sz="6600" b="1" dirty="0" smtClean="0">
              <a:solidFill>
                <a:srgbClr val="FFFF00"/>
              </a:solidFill>
            </a:endParaRPr>
          </a:p>
          <a:p>
            <a:pPr algn="ctr"/>
            <a:endParaRPr lang="en-US" sz="6600" b="1" dirty="0" smtClean="0">
              <a:solidFill>
                <a:srgbClr val="FFFF00"/>
              </a:solidFill>
            </a:endParaRPr>
          </a:p>
          <a:p>
            <a:pPr algn="ctr"/>
            <a:endParaRPr lang="en-US" sz="3200" b="1" dirty="0" smtClean="0">
              <a:solidFill>
                <a:srgbClr val="00FF00"/>
              </a:solidFill>
            </a:endParaRPr>
          </a:p>
          <a:p>
            <a:pPr algn="ctr"/>
            <a:endParaRPr lang="en-US" sz="3200" b="1" i="1" dirty="0" smtClean="0">
              <a:solidFill>
                <a:srgbClr val="00FF00"/>
              </a:solidFill>
            </a:endParaRPr>
          </a:p>
          <a:p>
            <a:pPr algn="ctr"/>
            <a:endParaRPr lang="en-US" sz="3200" b="1" i="1" dirty="0" smtClean="0">
              <a:solidFill>
                <a:srgbClr val="00FF00"/>
              </a:solidFill>
            </a:endParaRPr>
          </a:p>
          <a:p>
            <a:pPr algn="ctr"/>
            <a:endParaRPr lang="en-US" sz="3200" b="1" i="1" dirty="0" smtClean="0">
              <a:solidFill>
                <a:srgbClr val="00FF00"/>
              </a:solidFill>
            </a:endParaRPr>
          </a:p>
          <a:p>
            <a:pPr algn="ctr"/>
            <a:endParaRPr lang="en-US" sz="3200" b="1" i="1" dirty="0" smtClean="0">
              <a:solidFill>
                <a:srgbClr val="00FF00"/>
              </a:solidFill>
            </a:endParaRPr>
          </a:p>
          <a:p>
            <a:pPr algn="ctr"/>
            <a:endParaRPr lang="en-US" sz="3200" b="1" i="1" dirty="0" smtClean="0">
              <a:solidFill>
                <a:srgbClr val="00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3957" y="500042"/>
            <a:ext cx="8010153" cy="6143668"/>
          </a:xfrm>
        </p:spPr>
        <p:txBody>
          <a:bodyPr>
            <a:noAutofit/>
          </a:bodyPr>
          <a:lstStyle/>
          <a:p>
            <a:pPr algn="ctr"/>
            <a:r>
              <a:rPr lang="en-US" sz="6000" b="1" dirty="0" err="1" smtClean="0">
                <a:solidFill>
                  <a:srgbClr val="FFFF00"/>
                </a:solidFill>
              </a:rPr>
              <a:t>Ug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dili</a:t>
            </a:r>
            <a:r>
              <a:rPr lang="en-US" sz="6000" b="1" dirty="0" smtClean="0">
                <a:solidFill>
                  <a:srgbClr val="FFFF00"/>
                </a:solidFill>
              </a:rPr>
              <a:t> Mo kami </a:t>
            </a:r>
            <a:r>
              <a:rPr lang="en-US" sz="6000" b="1" dirty="0" err="1" smtClean="0">
                <a:solidFill>
                  <a:srgbClr val="FFFF00"/>
                </a:solidFill>
              </a:rPr>
              <a:t>itugyan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endParaRPr lang="en-US" sz="60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000" b="1" dirty="0" smtClean="0">
                <a:solidFill>
                  <a:srgbClr val="FFFF00"/>
                </a:solidFill>
              </a:rPr>
              <a:t>Sa </a:t>
            </a:r>
            <a:r>
              <a:rPr lang="en-US" sz="6000" b="1" dirty="0" err="1" smtClean="0">
                <a:solidFill>
                  <a:srgbClr val="FFFF00"/>
                </a:solidFill>
              </a:rPr>
              <a:t>panulay</a:t>
            </a:r>
            <a:r>
              <a:rPr lang="en-US" sz="6000" b="1" dirty="0" smtClean="0">
                <a:solidFill>
                  <a:srgbClr val="FFFF00"/>
                </a:solidFill>
              </a:rPr>
              <a:t>….</a:t>
            </a:r>
            <a:endParaRPr lang="en-US" sz="60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000" b="1" dirty="0" err="1" smtClean="0">
                <a:solidFill>
                  <a:srgbClr val="FFFF00"/>
                </a:solidFill>
              </a:rPr>
              <a:t>Ug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luwasa</a:t>
            </a:r>
            <a:r>
              <a:rPr lang="en-US" sz="6000" b="1" dirty="0" smtClean="0">
                <a:solidFill>
                  <a:srgbClr val="FFFF00"/>
                </a:solidFill>
              </a:rPr>
              <a:t> kami </a:t>
            </a:r>
            <a:r>
              <a:rPr lang="en-US" sz="6000" b="1" dirty="0" err="1" smtClean="0">
                <a:solidFill>
                  <a:srgbClr val="FFFF00"/>
                </a:solidFill>
              </a:rPr>
              <a:t>sa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tanang</a:t>
            </a:r>
            <a:r>
              <a:rPr lang="en-US" sz="6000" b="1" dirty="0" smtClean="0">
                <a:solidFill>
                  <a:srgbClr val="FFFF00"/>
                </a:solidFill>
              </a:rPr>
              <a:t>  </a:t>
            </a:r>
            <a:r>
              <a:rPr lang="en-US" sz="6000" b="1" dirty="0" err="1" smtClean="0">
                <a:solidFill>
                  <a:srgbClr val="FFFF00"/>
                </a:solidFill>
              </a:rPr>
              <a:t>kadautan</a:t>
            </a:r>
            <a:r>
              <a:rPr lang="en-US" sz="6000" b="1" dirty="0" smtClean="0">
                <a:solidFill>
                  <a:srgbClr val="FFFF00"/>
                </a:solidFill>
              </a:rPr>
              <a:t>…</a:t>
            </a:r>
            <a:endParaRPr lang="en-US" sz="60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000" b="1" dirty="0" err="1" smtClean="0">
                <a:solidFill>
                  <a:srgbClr val="FFFF00"/>
                </a:solidFill>
              </a:rPr>
              <a:t>Ohhhhhh</a:t>
            </a:r>
            <a:r>
              <a:rPr lang="en-US" sz="6000" b="1" dirty="0" smtClean="0">
                <a:solidFill>
                  <a:srgbClr val="FFFF00"/>
                </a:solidFill>
              </a:rPr>
              <a:t>….</a:t>
            </a:r>
            <a:endParaRPr lang="en-US" sz="6000" b="1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8031" y="260648"/>
            <a:ext cx="8010153" cy="5809278"/>
          </a:xfrm>
        </p:spPr>
        <p:txBody>
          <a:bodyPr>
            <a:noAutofit/>
          </a:bodyPr>
          <a:lstStyle/>
          <a:p>
            <a:pPr algn="ctr"/>
            <a:r>
              <a:rPr lang="en-US" sz="6600" b="1" dirty="0" smtClean="0">
                <a:solidFill>
                  <a:srgbClr val="FFFF00"/>
                </a:solidFill>
              </a:rPr>
              <a:t>Kay </a:t>
            </a:r>
            <a:r>
              <a:rPr lang="en-US" sz="6600" b="1" dirty="0" err="1" smtClean="0">
                <a:solidFill>
                  <a:srgbClr val="FFFF00"/>
                </a:solidFill>
              </a:rPr>
              <a:t>imo</a:t>
            </a:r>
            <a:r>
              <a:rPr lang="en-US" sz="6600" b="1" dirty="0" smtClean="0">
                <a:solidFill>
                  <a:srgbClr val="FFFF00"/>
                </a:solidFill>
              </a:rPr>
              <a:t> man </a:t>
            </a:r>
            <a:r>
              <a:rPr lang="en-US" sz="6600" b="1" dirty="0" err="1" smtClean="0">
                <a:solidFill>
                  <a:srgbClr val="FFFF00"/>
                </a:solidFill>
              </a:rPr>
              <a:t>ang</a:t>
            </a:r>
            <a:r>
              <a:rPr lang="en-US" sz="6600" b="1" dirty="0" smtClean="0">
                <a:solidFill>
                  <a:srgbClr val="FFFF00"/>
                </a:solidFill>
              </a:rPr>
              <a:t> </a:t>
            </a:r>
            <a:r>
              <a:rPr lang="en-US" sz="6600" b="1" dirty="0" err="1" smtClean="0">
                <a:solidFill>
                  <a:srgbClr val="FFFF00"/>
                </a:solidFill>
              </a:rPr>
              <a:t>gingharian</a:t>
            </a:r>
            <a:endParaRPr lang="en-US" sz="66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600" b="1" dirty="0" err="1" smtClean="0">
                <a:solidFill>
                  <a:srgbClr val="FFFF00"/>
                </a:solidFill>
              </a:rPr>
              <a:t>Ang</a:t>
            </a:r>
            <a:r>
              <a:rPr lang="en-US" sz="6600" b="1" dirty="0" smtClean="0">
                <a:solidFill>
                  <a:srgbClr val="FFFF00"/>
                </a:solidFill>
              </a:rPr>
              <a:t> </a:t>
            </a:r>
            <a:r>
              <a:rPr lang="en-US" sz="6600" b="1" dirty="0" err="1" smtClean="0">
                <a:solidFill>
                  <a:srgbClr val="FFFF00"/>
                </a:solidFill>
              </a:rPr>
              <a:t>gahum</a:t>
            </a:r>
            <a:r>
              <a:rPr lang="en-US" sz="6600" b="1" dirty="0" smtClean="0">
                <a:solidFill>
                  <a:srgbClr val="FFFF00"/>
                </a:solidFill>
              </a:rPr>
              <a:t> </a:t>
            </a:r>
            <a:r>
              <a:rPr lang="en-US" sz="6600" b="1" dirty="0" err="1" smtClean="0">
                <a:solidFill>
                  <a:srgbClr val="FFFF00"/>
                </a:solidFill>
              </a:rPr>
              <a:t>ug</a:t>
            </a:r>
            <a:r>
              <a:rPr lang="en-US" sz="6600" b="1" dirty="0" smtClean="0">
                <a:solidFill>
                  <a:srgbClr val="FFFF00"/>
                </a:solidFill>
              </a:rPr>
              <a:t> </a:t>
            </a:r>
            <a:r>
              <a:rPr lang="en-US" sz="6600" b="1" dirty="0" err="1" smtClean="0">
                <a:solidFill>
                  <a:srgbClr val="FFFF00"/>
                </a:solidFill>
              </a:rPr>
              <a:t>ang</a:t>
            </a:r>
            <a:r>
              <a:rPr lang="en-US" sz="6600" b="1" dirty="0" smtClean="0">
                <a:solidFill>
                  <a:srgbClr val="FFFF00"/>
                </a:solidFill>
              </a:rPr>
              <a:t> </a:t>
            </a:r>
            <a:r>
              <a:rPr lang="en-US" sz="6600" b="1" dirty="0" err="1" smtClean="0">
                <a:solidFill>
                  <a:srgbClr val="FFFF00"/>
                </a:solidFill>
              </a:rPr>
              <a:t>himaya</a:t>
            </a:r>
            <a:endParaRPr lang="en-US" sz="66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600" b="1" dirty="0" err="1" smtClean="0">
                <a:solidFill>
                  <a:srgbClr val="FFFF00"/>
                </a:solidFill>
              </a:rPr>
              <a:t>Hangtud</a:t>
            </a:r>
            <a:r>
              <a:rPr lang="en-US" sz="6600" b="1" dirty="0" smtClean="0">
                <a:solidFill>
                  <a:srgbClr val="FFFF00"/>
                </a:solidFill>
              </a:rPr>
              <a:t> </a:t>
            </a:r>
            <a:r>
              <a:rPr lang="en-US" sz="6600" b="1" dirty="0" err="1" smtClean="0">
                <a:solidFill>
                  <a:srgbClr val="FFFF00"/>
                </a:solidFill>
              </a:rPr>
              <a:t>sa</a:t>
            </a:r>
            <a:r>
              <a:rPr lang="en-US" sz="6600" b="1" dirty="0" smtClean="0">
                <a:solidFill>
                  <a:srgbClr val="FFFF00"/>
                </a:solidFill>
              </a:rPr>
              <a:t> </a:t>
            </a:r>
            <a:r>
              <a:rPr lang="en-US" sz="6600" b="1" dirty="0" err="1" smtClean="0">
                <a:solidFill>
                  <a:srgbClr val="FFFF00"/>
                </a:solidFill>
              </a:rPr>
              <a:t>kahangturan</a:t>
            </a:r>
            <a:endParaRPr lang="en-US" sz="6600" b="1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367520" cy="68586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931" y="500042"/>
            <a:ext cx="8010153" cy="5233214"/>
          </a:xfrm>
        </p:spPr>
        <p:txBody>
          <a:bodyPr>
            <a:noAutofit/>
          </a:bodyPr>
          <a:lstStyle/>
          <a:p>
            <a:pPr algn="ctr"/>
            <a:r>
              <a:rPr lang="en-US" sz="6000" b="1" dirty="0" smtClean="0">
                <a:solidFill>
                  <a:srgbClr val="FFFF00"/>
                </a:solidFill>
              </a:rPr>
              <a:t>//</a:t>
            </a:r>
            <a:r>
              <a:rPr lang="en-US" sz="6000" b="1" dirty="0" err="1" smtClean="0">
                <a:solidFill>
                  <a:srgbClr val="FFFF00"/>
                </a:solidFill>
              </a:rPr>
              <a:t>Kordero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sa</a:t>
            </a:r>
            <a:r>
              <a:rPr lang="en-US" sz="6000" b="1" dirty="0" smtClean="0">
                <a:solidFill>
                  <a:srgbClr val="FFFF00"/>
                </a:solidFill>
              </a:rPr>
              <a:t> Dios, </a:t>
            </a:r>
            <a:r>
              <a:rPr lang="en-US" sz="6000" b="1" dirty="0" err="1" smtClean="0">
                <a:solidFill>
                  <a:srgbClr val="FFFF00"/>
                </a:solidFill>
              </a:rPr>
              <a:t>nga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nagawagtang</a:t>
            </a:r>
            <a:endParaRPr lang="en-US" sz="60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000" b="1" dirty="0" err="1" smtClean="0">
                <a:solidFill>
                  <a:srgbClr val="FFFF00"/>
                </a:solidFill>
              </a:rPr>
              <a:t>sa</a:t>
            </a:r>
            <a:r>
              <a:rPr lang="en-US" sz="6000" b="1" dirty="0" smtClean="0">
                <a:solidFill>
                  <a:srgbClr val="FFFF00"/>
                </a:solidFill>
              </a:rPr>
              <a:t>  </a:t>
            </a:r>
            <a:r>
              <a:rPr lang="en-US" sz="6000" b="1" dirty="0" err="1" smtClean="0">
                <a:solidFill>
                  <a:srgbClr val="FFFF00"/>
                </a:solidFill>
              </a:rPr>
              <a:t>sala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sa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kalibutan</a:t>
            </a:r>
            <a:endParaRPr lang="en-US" sz="60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000" b="1" dirty="0" err="1" smtClean="0">
                <a:solidFill>
                  <a:srgbClr val="FFFF00"/>
                </a:solidFill>
              </a:rPr>
              <a:t>Kaloy</a:t>
            </a:r>
            <a:r>
              <a:rPr lang="en-US" sz="6000" b="1" dirty="0" smtClean="0">
                <a:solidFill>
                  <a:srgbClr val="FFFF00"/>
                </a:solidFill>
              </a:rPr>
              <a:t>-i </a:t>
            </a:r>
            <a:r>
              <a:rPr lang="en-US" sz="6000" b="1" dirty="0" err="1" smtClean="0">
                <a:solidFill>
                  <a:srgbClr val="FFFF00"/>
                </a:solidFill>
              </a:rPr>
              <a:t>Kaloy</a:t>
            </a:r>
            <a:r>
              <a:rPr lang="en-US" sz="6000" b="1" dirty="0" smtClean="0">
                <a:solidFill>
                  <a:srgbClr val="FFFF00"/>
                </a:solidFill>
              </a:rPr>
              <a:t>-i kami//</a:t>
            </a:r>
            <a:endParaRPr lang="en-US" sz="6000" b="1" dirty="0" smtClean="0">
              <a:solidFill>
                <a:srgbClr val="FFFF00"/>
              </a:solidFill>
            </a:endParaRPr>
          </a:p>
          <a:p>
            <a:endParaRPr lang="en-US" sz="4800" dirty="0"/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3957" y="0"/>
            <a:ext cx="8010153" cy="6215082"/>
          </a:xfrm>
        </p:spPr>
        <p:txBody>
          <a:bodyPr>
            <a:noAutofit/>
          </a:bodyPr>
          <a:lstStyle/>
          <a:p>
            <a:pPr algn="ctr"/>
            <a:r>
              <a:rPr lang="en-US" sz="6600" b="1" dirty="0" err="1" smtClean="0">
                <a:solidFill>
                  <a:srgbClr val="FFFF00"/>
                </a:solidFill>
              </a:rPr>
              <a:t>Kordero</a:t>
            </a:r>
            <a:r>
              <a:rPr lang="en-US" sz="6600" b="1" dirty="0" smtClean="0">
                <a:solidFill>
                  <a:srgbClr val="FFFF00"/>
                </a:solidFill>
              </a:rPr>
              <a:t> </a:t>
            </a:r>
            <a:r>
              <a:rPr lang="en-US" sz="6600" b="1" dirty="0" err="1" smtClean="0">
                <a:solidFill>
                  <a:srgbClr val="FFFF00"/>
                </a:solidFill>
              </a:rPr>
              <a:t>sa</a:t>
            </a:r>
            <a:r>
              <a:rPr lang="en-US" sz="6600" b="1" dirty="0" smtClean="0">
                <a:solidFill>
                  <a:srgbClr val="FFFF00"/>
                </a:solidFill>
              </a:rPr>
              <a:t> Dios </a:t>
            </a:r>
            <a:r>
              <a:rPr lang="en-US" sz="6600" b="1" dirty="0" err="1" smtClean="0">
                <a:solidFill>
                  <a:srgbClr val="FFFF00"/>
                </a:solidFill>
              </a:rPr>
              <a:t>nga</a:t>
            </a:r>
            <a:r>
              <a:rPr lang="en-US" sz="6600" b="1" dirty="0" smtClean="0">
                <a:solidFill>
                  <a:srgbClr val="FFFF00"/>
                </a:solidFill>
              </a:rPr>
              <a:t> </a:t>
            </a:r>
            <a:r>
              <a:rPr lang="en-US" sz="6600" b="1" dirty="0" err="1" smtClean="0">
                <a:solidFill>
                  <a:srgbClr val="FFFF00"/>
                </a:solidFill>
              </a:rPr>
              <a:t>nagawagtang</a:t>
            </a:r>
            <a:r>
              <a:rPr lang="en-US" sz="6600" b="1" dirty="0" smtClean="0">
                <a:solidFill>
                  <a:srgbClr val="FFFF00"/>
                </a:solidFill>
              </a:rPr>
              <a:t> </a:t>
            </a:r>
            <a:endParaRPr lang="en-US" sz="66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600" b="1" dirty="0" smtClean="0">
                <a:solidFill>
                  <a:srgbClr val="FFFF00"/>
                </a:solidFill>
              </a:rPr>
              <a:t>Sa </a:t>
            </a:r>
            <a:r>
              <a:rPr lang="en-US" sz="6600" b="1" dirty="0" err="1" smtClean="0">
                <a:solidFill>
                  <a:srgbClr val="FFFF00"/>
                </a:solidFill>
              </a:rPr>
              <a:t>sala</a:t>
            </a:r>
            <a:r>
              <a:rPr lang="en-US" sz="6600" b="1" dirty="0" smtClean="0">
                <a:solidFill>
                  <a:srgbClr val="FFFF00"/>
                </a:solidFill>
              </a:rPr>
              <a:t> </a:t>
            </a:r>
            <a:r>
              <a:rPr lang="en-US" sz="6600" b="1" dirty="0" err="1" smtClean="0">
                <a:solidFill>
                  <a:srgbClr val="FFFF00"/>
                </a:solidFill>
              </a:rPr>
              <a:t>sa</a:t>
            </a:r>
            <a:r>
              <a:rPr lang="en-US" sz="6600" b="1" dirty="0" smtClean="0">
                <a:solidFill>
                  <a:srgbClr val="FFFF00"/>
                </a:solidFill>
              </a:rPr>
              <a:t> </a:t>
            </a:r>
            <a:r>
              <a:rPr lang="en-US" sz="6600" b="1" dirty="0" err="1" smtClean="0">
                <a:solidFill>
                  <a:srgbClr val="FFFF00"/>
                </a:solidFill>
              </a:rPr>
              <a:t>kalibutan</a:t>
            </a:r>
            <a:r>
              <a:rPr lang="en-US" sz="6600" b="1" dirty="0" smtClean="0">
                <a:solidFill>
                  <a:srgbClr val="FFFF00"/>
                </a:solidFill>
              </a:rPr>
              <a:t> </a:t>
            </a:r>
            <a:r>
              <a:rPr lang="en-US" sz="6600" b="1" dirty="0" err="1" smtClean="0">
                <a:solidFill>
                  <a:srgbClr val="FFFF00"/>
                </a:solidFill>
              </a:rPr>
              <a:t>Hatagi</a:t>
            </a:r>
            <a:r>
              <a:rPr lang="en-US" sz="6600" b="1" dirty="0" smtClean="0">
                <a:solidFill>
                  <a:srgbClr val="FFFF00"/>
                </a:solidFill>
              </a:rPr>
              <a:t> </a:t>
            </a:r>
            <a:r>
              <a:rPr lang="en-US" sz="6600" b="1" dirty="0" err="1" smtClean="0">
                <a:solidFill>
                  <a:srgbClr val="FFFF00"/>
                </a:solidFill>
              </a:rPr>
              <a:t>kami</a:t>
            </a:r>
            <a:endParaRPr lang="en-US" sz="66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600" b="1" dirty="0" smtClean="0">
                <a:solidFill>
                  <a:srgbClr val="FFFF00"/>
                </a:solidFill>
              </a:rPr>
              <a:t>Sa </a:t>
            </a:r>
            <a:r>
              <a:rPr lang="en-US" sz="6600" b="1" dirty="0" err="1" smtClean="0">
                <a:solidFill>
                  <a:srgbClr val="FFFF00"/>
                </a:solidFill>
              </a:rPr>
              <a:t>kalinaw</a:t>
            </a:r>
            <a:r>
              <a:rPr lang="en-US" sz="6600" b="1" smtClean="0">
                <a:solidFill>
                  <a:srgbClr val="FFFF00"/>
                </a:solidFill>
              </a:rPr>
              <a:t>…</a:t>
            </a:r>
            <a:endParaRPr lang="en-US" sz="66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1"/>
          <a:stretch>
            <a:fillRect/>
          </a:stretch>
        </p:blipFill>
        <p:spPr>
          <a:xfrm>
            <a:off x="-90170" y="-27305"/>
            <a:ext cx="9415145" cy="68370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6215" y="116840"/>
            <a:ext cx="9060180" cy="5925185"/>
          </a:xfrm>
        </p:spPr>
        <p:txBody>
          <a:bodyPr>
            <a:noAutofit/>
          </a:bodyPr>
          <a:lstStyle/>
          <a:p>
            <a:pPr algn="ctr"/>
            <a:r>
              <a:rPr lang="en-US" altLang="en-US" sz="4400" b="1">
                <a:solidFill>
                  <a:schemeClr val="tx2"/>
                </a:solidFill>
              </a:rPr>
              <a:t>GIVE LOVE ON CHRISTMAS DAY</a:t>
            </a:r>
            <a:endParaRPr lang="en-US" altLang="en-US" sz="4400" b="1">
              <a:solidFill>
                <a:srgbClr val="FFFF00"/>
              </a:solidFill>
            </a:endParaRPr>
          </a:p>
          <a:p>
            <a:pPr algn="ctr"/>
            <a:r>
              <a:rPr lang="en-US" altLang="en-US" sz="4200" b="1">
                <a:solidFill>
                  <a:srgbClr val="FFFF00"/>
                </a:solidFill>
              </a:rPr>
              <a:t>People making lists, buying special gifts</a:t>
            </a:r>
            <a:endParaRPr lang="en-US" altLang="en-US" sz="4200" b="1">
              <a:solidFill>
                <a:srgbClr val="FFFF00"/>
              </a:solidFill>
            </a:endParaRPr>
          </a:p>
          <a:p>
            <a:pPr algn="ctr"/>
            <a:r>
              <a:rPr lang="en-US" altLang="en-US" sz="4200" b="1">
                <a:solidFill>
                  <a:srgbClr val="FFFF00"/>
                </a:solidFill>
              </a:rPr>
              <a:t>Taking time to be kind to one and all</a:t>
            </a:r>
            <a:endParaRPr lang="en-US" altLang="en-US" sz="4200" b="1">
              <a:solidFill>
                <a:srgbClr val="FFFF00"/>
              </a:solidFill>
            </a:endParaRPr>
          </a:p>
          <a:p>
            <a:pPr algn="ctr"/>
            <a:r>
              <a:rPr lang="en-US" altLang="en-US" sz="4200" b="1">
                <a:solidFill>
                  <a:srgbClr val="FFFF00"/>
                </a:solidFill>
              </a:rPr>
              <a:t>It's that time of year when good friends are near</a:t>
            </a:r>
            <a:endParaRPr lang="en-US" altLang="en-US" sz="4200" b="1">
              <a:solidFill>
                <a:srgbClr val="FFFF00"/>
              </a:solidFill>
            </a:endParaRPr>
          </a:p>
          <a:p>
            <a:pPr algn="ctr"/>
            <a:r>
              <a:rPr lang="en-US" altLang="en-US" sz="4200" b="1">
                <a:solidFill>
                  <a:srgbClr val="FFFF00"/>
                </a:solidFill>
              </a:rPr>
              <a:t>And you wish you could give more than just presents from a store</a:t>
            </a:r>
            <a:endParaRPr lang="en-US" altLang="en-US" sz="4200" b="1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 txBox="1"/>
          <p:nvPr/>
        </p:nvSpPr>
        <p:spPr>
          <a:xfrm>
            <a:off x="269999" y="357166"/>
            <a:ext cx="8741991" cy="6500834"/>
          </a:xfrm>
          <a:prstGeom prst="rect">
            <a:avLst/>
          </a:prstGeom>
        </p:spPr>
        <p:txBody>
          <a:bodyPr vert="horz" lIns="0" rIns="18288">
            <a:noAutofit/>
          </a:bodyPr>
          <a:lstStyle>
            <a:lvl1pPr marL="0" marR="45720" indent="0" algn="r" rtl="0" eaLnBrk="1" latinLnBrk="0" hangingPunct="1">
              <a:spcBef>
                <a:spcPct val="20000"/>
              </a:spcBef>
              <a:buClr>
                <a:schemeClr val="accent3"/>
              </a:buClr>
              <a:buSzPct val="95000"/>
              <a:buFont typeface="Wingdings 2" panose="05020102010507070707"/>
              <a:buNone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 panose="05020102010507070707"/>
              <a:buNone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Wingdings 2" panose="05020102010507070707"/>
              <a:buNone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ct val="20000"/>
              </a:spcBef>
              <a:buClr>
                <a:schemeClr val="accent3"/>
              </a:buClr>
              <a:buSzPct val="65000"/>
              <a:buFont typeface="Wingdings 2" panose="05020102010507070707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ct val="20000"/>
              </a:spcBef>
              <a:buClr>
                <a:schemeClr val="accent4"/>
              </a:buClr>
              <a:buSzPct val="65000"/>
              <a:buFont typeface="Wingdings 2" panose="05020102010507070707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ct val="20000"/>
              </a:spcBef>
              <a:buClr>
                <a:schemeClr val="accent5"/>
              </a:buClr>
              <a:buSzPct val="80000"/>
              <a:buFont typeface="Wingdings 2" panose="05020102010507070707"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 panose="05020102010507070707"/>
              <a:buNone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ct val="20000"/>
              </a:spcBef>
              <a:buClr>
                <a:schemeClr val="tx2"/>
              </a:buClr>
              <a:buNone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FFFF00"/>
                </a:solidFill>
              </a:rPr>
              <a:t>Entrance: </a:t>
            </a:r>
            <a:r>
              <a:rPr lang="en-US" sz="3200" b="1" dirty="0" err="1" smtClean="0">
                <a:solidFill>
                  <a:srgbClr val="FFFF00"/>
                </a:solidFill>
              </a:rPr>
              <a:t>Mangandam</a:t>
            </a:r>
            <a:endParaRPr lang="en-US" sz="32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800" b="1" dirty="0" err="1" smtClean="0">
                <a:solidFill>
                  <a:srgbClr val="FFFF00"/>
                </a:solidFill>
              </a:rPr>
              <a:t>Ang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matag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takna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bulawanon</a:t>
            </a:r>
            <a:endParaRPr lang="en-US" sz="48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800" b="1" dirty="0" err="1" smtClean="0">
                <a:solidFill>
                  <a:srgbClr val="FFFF00"/>
                </a:solidFill>
              </a:rPr>
              <a:t>Ang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matag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gutlo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higayon</a:t>
            </a:r>
            <a:endParaRPr lang="en-US" sz="48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800" b="1" dirty="0" smtClean="0">
                <a:solidFill>
                  <a:srgbClr val="FFFF00"/>
                </a:solidFill>
              </a:rPr>
              <a:t>Sa </a:t>
            </a:r>
            <a:r>
              <a:rPr lang="en-US" sz="4800" b="1" dirty="0" err="1" smtClean="0">
                <a:solidFill>
                  <a:srgbClr val="FFFF00"/>
                </a:solidFill>
              </a:rPr>
              <a:t>pag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pangandam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pag-abot</a:t>
            </a:r>
            <a:endParaRPr lang="en-US" sz="48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800" b="1" dirty="0" smtClean="0">
                <a:solidFill>
                  <a:srgbClr val="FFFF00"/>
                </a:solidFill>
              </a:rPr>
              <a:t>Ni Jesus </a:t>
            </a:r>
            <a:r>
              <a:rPr lang="en-US" sz="4800" b="1" dirty="0" err="1" smtClean="0">
                <a:solidFill>
                  <a:srgbClr val="FFFF00"/>
                </a:solidFill>
              </a:rPr>
              <a:t>ang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Hari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sa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langit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ug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yuta</a:t>
            </a:r>
            <a:endParaRPr lang="en-US" sz="4800" b="1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7780" y="189230"/>
            <a:ext cx="9488170" cy="5925185"/>
          </a:xfrm>
        </p:spPr>
        <p:txBody>
          <a:bodyPr>
            <a:noAutofit/>
          </a:bodyPr>
          <a:lstStyle/>
          <a:p>
            <a:pPr algn="ctr"/>
            <a:r>
              <a:rPr lang="en-US" altLang="en-US" sz="4700" b="1">
                <a:solidFill>
                  <a:srgbClr val="FFFF00"/>
                </a:solidFill>
              </a:rPr>
              <a:t>Why don't you give love on Christmas Day</a:t>
            </a:r>
            <a:endParaRPr lang="en-US" altLang="en-US" sz="4700" b="1">
              <a:solidFill>
                <a:srgbClr val="FFFF00"/>
              </a:solidFill>
            </a:endParaRPr>
          </a:p>
          <a:p>
            <a:pPr algn="ctr"/>
            <a:r>
              <a:rPr lang="en-US" altLang="en-US" sz="4700" b="1">
                <a:solidFill>
                  <a:srgbClr val="FFFF00"/>
                </a:solidFill>
              </a:rPr>
              <a:t>Oh even the man who has everything</a:t>
            </a:r>
            <a:endParaRPr lang="en-US" altLang="en-US" sz="4700" b="1">
              <a:solidFill>
                <a:srgbClr val="FFFF00"/>
              </a:solidFill>
            </a:endParaRPr>
          </a:p>
          <a:p>
            <a:pPr algn="ctr"/>
            <a:r>
              <a:rPr lang="en-US" altLang="en-US" sz="4700" b="1">
                <a:solidFill>
                  <a:srgbClr val="FFFF00"/>
                </a:solidFill>
              </a:rPr>
              <a:t>Would be so happy if you would bring</a:t>
            </a:r>
            <a:endParaRPr lang="en-US" altLang="en-US" sz="4700" b="1">
              <a:solidFill>
                <a:srgbClr val="FFFF00"/>
              </a:solidFill>
            </a:endParaRPr>
          </a:p>
          <a:p>
            <a:pPr algn="ctr"/>
            <a:r>
              <a:rPr lang="en-US" altLang="en-US" sz="4700" b="1">
                <a:solidFill>
                  <a:srgbClr val="FFFF00"/>
                </a:solidFill>
              </a:rPr>
              <a:t>Him love on Christmas Day</a:t>
            </a:r>
            <a:endParaRPr lang="en-US" altLang="en-US" sz="4700" b="1">
              <a:solidFill>
                <a:srgbClr val="FFFF00"/>
              </a:solidFill>
            </a:endParaRPr>
          </a:p>
          <a:p>
            <a:pPr algn="ctr"/>
            <a:r>
              <a:rPr lang="en-US" altLang="en-US" sz="4700" b="1">
                <a:solidFill>
                  <a:srgbClr val="FFFF00"/>
                </a:solidFill>
              </a:rPr>
              <a:t>No greater gift is there than love</a:t>
            </a:r>
            <a:endParaRPr lang="en-US" altLang="en-US" sz="4700" b="1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7780" y="189230"/>
            <a:ext cx="9488170" cy="5925185"/>
          </a:xfrm>
        </p:spPr>
        <p:txBody>
          <a:bodyPr>
            <a:noAutofit/>
          </a:bodyPr>
          <a:lstStyle/>
          <a:p>
            <a:pPr algn="ctr"/>
            <a:r>
              <a:rPr lang="en-US" altLang="en-US" sz="4400" b="1">
                <a:solidFill>
                  <a:srgbClr val="FFFF00"/>
                </a:solidFill>
              </a:rPr>
              <a:t>People you don't know smile and nod hello</a:t>
            </a:r>
            <a:endParaRPr lang="en-US" altLang="en-US" sz="4400" b="1">
              <a:solidFill>
                <a:srgbClr val="FFFF00"/>
              </a:solidFill>
            </a:endParaRPr>
          </a:p>
          <a:p>
            <a:pPr algn="ctr"/>
            <a:r>
              <a:rPr lang="en-US" altLang="en-US" sz="4400" b="1">
                <a:solidFill>
                  <a:srgbClr val="FFFF00"/>
                </a:solidFill>
              </a:rPr>
              <a:t>Everywhere there's an air of Christmas joy</a:t>
            </a:r>
            <a:endParaRPr lang="en-US" altLang="en-US" sz="4400" b="1">
              <a:solidFill>
                <a:srgbClr val="FFFF00"/>
              </a:solidFill>
            </a:endParaRPr>
          </a:p>
          <a:p>
            <a:pPr algn="ctr"/>
            <a:r>
              <a:rPr lang="en-US" altLang="en-US" sz="4400" b="1">
                <a:solidFill>
                  <a:srgbClr val="FFFF00"/>
                </a:solidFill>
              </a:rPr>
              <a:t>It's that once of year when the world's sincere</a:t>
            </a:r>
            <a:endParaRPr lang="en-US" altLang="en-US" sz="4400" b="1">
              <a:solidFill>
                <a:srgbClr val="FFFF00"/>
              </a:solidFill>
            </a:endParaRPr>
          </a:p>
          <a:p>
            <a:pPr algn="ctr"/>
            <a:r>
              <a:rPr lang="en-US" altLang="en-US" sz="4400" b="1">
                <a:solidFill>
                  <a:srgbClr val="FFFF00"/>
                </a:solidFill>
              </a:rPr>
              <a:t>And you'd like to find a way to show the things that words can't say</a:t>
            </a:r>
            <a:endParaRPr lang="en-US" altLang="en-US" sz="4400" b="1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7780" y="189230"/>
            <a:ext cx="9488170" cy="5925185"/>
          </a:xfrm>
        </p:spPr>
        <p:txBody>
          <a:bodyPr>
            <a:noAutofit/>
          </a:bodyPr>
          <a:lstStyle/>
          <a:p>
            <a:pPr algn="ctr"/>
            <a:r>
              <a:rPr lang="en-US" altLang="en-US" sz="4400" b="1">
                <a:solidFill>
                  <a:srgbClr val="FFFF00"/>
                </a:solidFill>
              </a:rPr>
              <a:t>Why don't you give love on Christmas Day?</a:t>
            </a:r>
            <a:endParaRPr lang="en-US" altLang="en-US" sz="4400" b="1">
              <a:solidFill>
                <a:srgbClr val="FFFF00"/>
              </a:solidFill>
            </a:endParaRPr>
          </a:p>
          <a:p>
            <a:pPr algn="ctr"/>
            <a:r>
              <a:rPr lang="en-US" altLang="en-US" sz="4400" b="1">
                <a:solidFill>
                  <a:srgbClr val="FFFF00"/>
                </a:solidFill>
              </a:rPr>
              <a:t>Oh the man on the street and the couple upstairs</a:t>
            </a:r>
            <a:endParaRPr lang="en-US" altLang="en-US" sz="4400" b="1">
              <a:solidFill>
                <a:srgbClr val="FFFF00"/>
              </a:solidFill>
            </a:endParaRPr>
          </a:p>
          <a:p>
            <a:pPr algn="ctr"/>
            <a:r>
              <a:rPr lang="en-US" altLang="en-US" sz="4400" b="1">
                <a:solidFill>
                  <a:srgbClr val="FFFF00"/>
                </a:solidFill>
              </a:rPr>
              <a:t>All need to know there's someone who cares</a:t>
            </a:r>
            <a:endParaRPr lang="en-US" altLang="en-US" sz="4400" b="1">
              <a:solidFill>
                <a:srgbClr val="FFFF00"/>
              </a:solidFill>
            </a:endParaRPr>
          </a:p>
          <a:p>
            <a:pPr algn="ctr"/>
            <a:r>
              <a:rPr lang="en-US" altLang="en-US" sz="4400" b="1">
                <a:solidFill>
                  <a:srgbClr val="FFFF00"/>
                </a:solidFill>
              </a:rPr>
              <a:t>Give love on Christmas Day</a:t>
            </a:r>
            <a:endParaRPr lang="en-US" altLang="en-US" sz="4400" b="1">
              <a:solidFill>
                <a:srgbClr val="FFFF00"/>
              </a:solidFill>
            </a:endParaRPr>
          </a:p>
          <a:p>
            <a:pPr algn="ctr"/>
            <a:r>
              <a:rPr lang="en-US" altLang="en-US" sz="4400" b="1">
                <a:solidFill>
                  <a:srgbClr val="FFFF00"/>
                </a:solidFill>
              </a:rPr>
              <a:t>No greater gift is there than love</a:t>
            </a:r>
            <a:endParaRPr lang="en-US" altLang="en-US" sz="4400" b="1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7780" y="189230"/>
            <a:ext cx="9488170" cy="5925185"/>
          </a:xfrm>
        </p:spPr>
        <p:txBody>
          <a:bodyPr>
            <a:noAutofit/>
          </a:bodyPr>
          <a:lstStyle/>
          <a:p>
            <a:pPr algn="ctr"/>
            <a:r>
              <a:rPr lang="en-US" altLang="en-US" sz="4800" b="1">
                <a:solidFill>
                  <a:srgbClr val="FFFF00"/>
                </a:solidFill>
              </a:rPr>
              <a:t>What the world needs is love</a:t>
            </a:r>
            <a:endParaRPr lang="en-US" altLang="en-US" sz="4800" b="1">
              <a:solidFill>
                <a:srgbClr val="FFFF00"/>
              </a:solidFill>
            </a:endParaRPr>
          </a:p>
          <a:p>
            <a:pPr algn="ctr"/>
            <a:r>
              <a:rPr lang="en-US" altLang="en-US" sz="4800" b="1">
                <a:solidFill>
                  <a:srgbClr val="FFFF00"/>
                </a:solidFill>
              </a:rPr>
              <a:t>Yes, the world needs your love</a:t>
            </a:r>
            <a:endParaRPr lang="en-US" altLang="en-US" sz="4800" b="1">
              <a:solidFill>
                <a:srgbClr val="FFFF00"/>
              </a:solidFill>
            </a:endParaRPr>
          </a:p>
          <a:p>
            <a:pPr algn="ctr"/>
            <a:r>
              <a:rPr lang="en-US" altLang="en-US" sz="4800" b="1">
                <a:solidFill>
                  <a:srgbClr val="FFFF00"/>
                </a:solidFill>
              </a:rPr>
              <a:t>Why don't you give love on Christmas Day</a:t>
            </a:r>
            <a:endParaRPr lang="en-US" altLang="en-US" sz="4800" b="1">
              <a:solidFill>
                <a:srgbClr val="FFFF00"/>
              </a:solidFill>
            </a:endParaRPr>
          </a:p>
          <a:p>
            <a:pPr algn="ctr"/>
            <a:r>
              <a:rPr lang="en-US" altLang="en-US" sz="4800" b="1">
                <a:solidFill>
                  <a:srgbClr val="FFFF00"/>
                </a:solidFill>
              </a:rPr>
              <a:t>Every little child on Santa's knee</a:t>
            </a:r>
            <a:endParaRPr lang="en-US" altLang="en-US" sz="4800" b="1">
              <a:solidFill>
                <a:srgbClr val="FFFF00"/>
              </a:solidFill>
            </a:endParaRPr>
          </a:p>
          <a:p>
            <a:pPr algn="ctr"/>
            <a:r>
              <a:rPr lang="en-US" altLang="en-US" sz="4800" b="1">
                <a:solidFill>
                  <a:srgbClr val="FFFF00"/>
                </a:solidFill>
              </a:rPr>
              <a:t>Has room for your love underneath his tree</a:t>
            </a:r>
            <a:endParaRPr lang="en-US" altLang="en-US" sz="4800" b="1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65430"/>
            <a:ext cx="9488170" cy="5556885"/>
          </a:xfrm>
        </p:spPr>
        <p:txBody>
          <a:bodyPr>
            <a:noAutofit/>
          </a:bodyPr>
          <a:lstStyle/>
          <a:p>
            <a:pPr algn="ctr"/>
            <a:r>
              <a:rPr lang="en-US" altLang="en-US" sz="8000" b="1">
                <a:solidFill>
                  <a:srgbClr val="FFFF00"/>
                </a:solidFill>
              </a:rPr>
              <a:t>Give love on Christmas Day</a:t>
            </a:r>
            <a:endParaRPr lang="en-US" altLang="en-US" sz="8000" b="1">
              <a:solidFill>
                <a:srgbClr val="FFFF00"/>
              </a:solidFill>
            </a:endParaRPr>
          </a:p>
          <a:p>
            <a:pPr algn="ctr"/>
            <a:r>
              <a:rPr lang="en-US" altLang="en-US" sz="8000" b="1">
                <a:solidFill>
                  <a:srgbClr val="FFFF00"/>
                </a:solidFill>
              </a:rPr>
              <a:t>No greater gift is there than love</a:t>
            </a:r>
            <a:endParaRPr lang="en-US" altLang="en-US" sz="8000" b="1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7991" y="908720"/>
            <a:ext cx="90010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rgbClr val="FFFF00"/>
                </a:solidFill>
              </a:rPr>
              <a:t>Hail Mary, full of grace,</a:t>
            </a:r>
            <a:br>
              <a:rPr lang="en-US" sz="4000" b="1" dirty="0">
                <a:solidFill>
                  <a:srgbClr val="FFFF00"/>
                </a:solidFill>
              </a:rPr>
            </a:br>
            <a:r>
              <a:rPr lang="en-US" sz="4000" b="1" dirty="0">
                <a:solidFill>
                  <a:srgbClr val="FFFF00"/>
                </a:solidFill>
              </a:rPr>
              <a:t>The Lord is with you,</a:t>
            </a:r>
            <a:br>
              <a:rPr lang="en-US" sz="4000" b="1" dirty="0">
                <a:solidFill>
                  <a:srgbClr val="FFFF00"/>
                </a:solidFill>
              </a:rPr>
            </a:br>
            <a:r>
              <a:rPr lang="en-US" sz="4000" b="1" dirty="0">
                <a:solidFill>
                  <a:srgbClr val="FFFF00"/>
                </a:solidFill>
              </a:rPr>
              <a:t>Blessed are you among women,</a:t>
            </a:r>
            <a:br>
              <a:rPr lang="en-US" sz="4000" b="1" dirty="0">
                <a:solidFill>
                  <a:srgbClr val="FFFF00"/>
                </a:solidFill>
              </a:rPr>
            </a:br>
            <a:r>
              <a:rPr lang="en-US" sz="4000" b="1" dirty="0">
                <a:solidFill>
                  <a:srgbClr val="FFFF00"/>
                </a:solidFill>
              </a:rPr>
              <a:t>And blessed is the fruit of your womb, Jesus.</a:t>
            </a:r>
            <a:endParaRPr lang="en-US" sz="4000" b="1" dirty="0">
              <a:solidFill>
                <a:srgbClr val="FFFF00"/>
              </a:solidFill>
            </a:endParaRPr>
          </a:p>
          <a:p>
            <a:r>
              <a:rPr lang="en-US" sz="4000" b="1" dirty="0">
                <a:solidFill>
                  <a:srgbClr val="FFFF00"/>
                </a:solidFill>
              </a:rPr>
              <a:t>Holy Mary, Mother of God,</a:t>
            </a:r>
            <a:br>
              <a:rPr lang="en-US" sz="4000" b="1" dirty="0">
                <a:solidFill>
                  <a:srgbClr val="FFFF00"/>
                </a:solidFill>
              </a:rPr>
            </a:br>
            <a:r>
              <a:rPr lang="en-US" sz="4000" b="1" dirty="0">
                <a:solidFill>
                  <a:srgbClr val="FFFF00"/>
                </a:solidFill>
              </a:rPr>
              <a:t>Pray for us sinners now,</a:t>
            </a:r>
            <a:br>
              <a:rPr lang="en-US" sz="4000" b="1" dirty="0">
                <a:solidFill>
                  <a:srgbClr val="FFFF00"/>
                </a:solidFill>
              </a:rPr>
            </a:br>
            <a:r>
              <a:rPr lang="en-US" sz="4000" b="1" dirty="0">
                <a:solidFill>
                  <a:srgbClr val="FFFF00"/>
                </a:solidFill>
              </a:rPr>
              <a:t>And at the hour of death,</a:t>
            </a:r>
            <a:br>
              <a:rPr lang="en-US" sz="4000" b="1" dirty="0">
                <a:solidFill>
                  <a:srgbClr val="FFFF00"/>
                </a:solidFill>
              </a:rPr>
            </a:br>
            <a:r>
              <a:rPr lang="en-US" sz="4000" b="1" dirty="0">
                <a:solidFill>
                  <a:srgbClr val="FFFF00"/>
                </a:solidFill>
              </a:rPr>
              <a:t>Amen.</a:t>
            </a:r>
            <a:endParaRPr 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31008" y="201418"/>
            <a:ext cx="4886273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4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GENTLE WOMAN</a:t>
            </a:r>
            <a:endParaRPr lang="en-US" sz="4400" b="1" cap="none" spc="0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7992" y="116633"/>
            <a:ext cx="900100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rgbClr val="FFFF00"/>
                </a:solidFill>
              </a:rPr>
              <a:t>Gentle woman, quiet light,</a:t>
            </a:r>
            <a:br>
              <a:rPr lang="en-US" sz="5400" b="1" dirty="0">
                <a:solidFill>
                  <a:srgbClr val="FFFF00"/>
                </a:solidFill>
              </a:rPr>
            </a:br>
            <a:r>
              <a:rPr lang="en-US" sz="5400" b="1" dirty="0">
                <a:solidFill>
                  <a:srgbClr val="FFFF00"/>
                </a:solidFill>
              </a:rPr>
              <a:t>Morning star, so strong and bright,</a:t>
            </a:r>
            <a:br>
              <a:rPr lang="en-US" sz="5400" b="1" dirty="0">
                <a:solidFill>
                  <a:srgbClr val="FFFF00"/>
                </a:solidFill>
              </a:rPr>
            </a:br>
            <a:r>
              <a:rPr lang="en-US" sz="5400" b="1" dirty="0">
                <a:solidFill>
                  <a:srgbClr val="FFFF00"/>
                </a:solidFill>
              </a:rPr>
              <a:t>Gentle mother, peaceful dove,</a:t>
            </a:r>
            <a:br>
              <a:rPr lang="en-US" sz="5400" b="1" dirty="0">
                <a:solidFill>
                  <a:srgbClr val="FFFF00"/>
                </a:solidFill>
              </a:rPr>
            </a:br>
            <a:r>
              <a:rPr lang="en-US" sz="5400" b="1" dirty="0">
                <a:solidFill>
                  <a:srgbClr val="FFFF00"/>
                </a:solidFill>
              </a:rPr>
              <a:t>Teach us wisdom, teach us love.</a:t>
            </a:r>
            <a:endParaRPr lang="en-PH" sz="54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6580" y="148944"/>
            <a:ext cx="9073008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rgbClr val="FFFF00"/>
                </a:solidFill>
              </a:rPr>
              <a:t>You were chosen by the Father,</a:t>
            </a:r>
            <a:br>
              <a:rPr lang="en-US" sz="5400" b="1" dirty="0">
                <a:solidFill>
                  <a:srgbClr val="FFFF00"/>
                </a:solidFill>
              </a:rPr>
            </a:br>
            <a:r>
              <a:rPr lang="en-US" sz="5400" b="1" dirty="0">
                <a:solidFill>
                  <a:srgbClr val="FFFF00"/>
                </a:solidFill>
              </a:rPr>
              <a:t>You were chosen for the Son,</a:t>
            </a:r>
            <a:br>
              <a:rPr lang="en-US" sz="5400" b="1" dirty="0">
                <a:solidFill>
                  <a:srgbClr val="FFFF00"/>
                </a:solidFill>
              </a:rPr>
            </a:br>
            <a:r>
              <a:rPr lang="en-US" sz="5400" b="1" dirty="0">
                <a:solidFill>
                  <a:srgbClr val="FFFF00"/>
                </a:solidFill>
              </a:rPr>
              <a:t>You were chosen from all women,</a:t>
            </a:r>
            <a:br>
              <a:rPr lang="en-US" sz="5400" b="1" dirty="0">
                <a:solidFill>
                  <a:srgbClr val="FFFF00"/>
                </a:solidFill>
              </a:rPr>
            </a:br>
            <a:r>
              <a:rPr lang="en-US" sz="5400" b="1" dirty="0">
                <a:solidFill>
                  <a:srgbClr val="FFFF00"/>
                </a:solidFill>
              </a:rPr>
              <a:t>And for woman, shining one.</a:t>
            </a:r>
            <a:endParaRPr lang="en-PH" sz="54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123"/>
            <a:ext cx="9198991" cy="7478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rgbClr val="FFFF00"/>
                </a:solidFill>
              </a:rPr>
              <a:t>Gentle woman, quiet light,</a:t>
            </a:r>
            <a:br>
              <a:rPr lang="en-US" sz="6000" b="1" dirty="0">
                <a:solidFill>
                  <a:srgbClr val="FFFF00"/>
                </a:solidFill>
              </a:rPr>
            </a:br>
            <a:r>
              <a:rPr lang="en-US" sz="6000" b="1" dirty="0">
                <a:solidFill>
                  <a:srgbClr val="FFFF00"/>
                </a:solidFill>
              </a:rPr>
              <a:t>Morning star, so strong and bright,</a:t>
            </a:r>
            <a:br>
              <a:rPr lang="en-US" sz="6000" b="1" dirty="0">
                <a:solidFill>
                  <a:srgbClr val="FFFF00"/>
                </a:solidFill>
              </a:rPr>
            </a:br>
            <a:r>
              <a:rPr lang="en-US" sz="6000" b="1" dirty="0">
                <a:solidFill>
                  <a:srgbClr val="FFFF00"/>
                </a:solidFill>
              </a:rPr>
              <a:t>Gentle mother, peaceful dove,</a:t>
            </a:r>
            <a:br>
              <a:rPr lang="en-US" sz="6000" b="1" dirty="0">
                <a:solidFill>
                  <a:srgbClr val="FFFF00"/>
                </a:solidFill>
              </a:rPr>
            </a:br>
            <a:r>
              <a:rPr lang="en-US" sz="6000" b="1" dirty="0">
                <a:solidFill>
                  <a:srgbClr val="FFFF00"/>
                </a:solidFill>
              </a:rPr>
              <a:t>Teach us wisdom, teach us love.</a:t>
            </a:r>
            <a:endParaRPr lang="en-PH" sz="60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5420" y="9365"/>
            <a:ext cx="9360396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rgbClr val="FFFF00"/>
                </a:solidFill>
              </a:rPr>
              <a:t>Blessed are you among women,</a:t>
            </a:r>
            <a:br>
              <a:rPr lang="en-US" sz="5400" b="1" dirty="0">
                <a:solidFill>
                  <a:srgbClr val="FFFF00"/>
                </a:solidFill>
              </a:rPr>
            </a:br>
            <a:r>
              <a:rPr lang="en-US" sz="5400" b="1" dirty="0">
                <a:solidFill>
                  <a:srgbClr val="FFFF00"/>
                </a:solidFill>
              </a:rPr>
              <a:t>Blest in turn all women, too.</a:t>
            </a:r>
            <a:br>
              <a:rPr lang="en-US" sz="5400" b="1" dirty="0">
                <a:solidFill>
                  <a:srgbClr val="FFFF00"/>
                </a:solidFill>
              </a:rPr>
            </a:br>
            <a:r>
              <a:rPr lang="en-US" sz="5400" b="1" dirty="0">
                <a:solidFill>
                  <a:srgbClr val="FFFF00"/>
                </a:solidFill>
              </a:rPr>
              <a:t>Blessed they with peaceful spirits.</a:t>
            </a:r>
            <a:br>
              <a:rPr lang="en-US" sz="5400" b="1" dirty="0">
                <a:solidFill>
                  <a:srgbClr val="FFFF00"/>
                </a:solidFill>
              </a:rPr>
            </a:br>
            <a:r>
              <a:rPr lang="en-US" sz="5400" b="1" dirty="0">
                <a:solidFill>
                  <a:srgbClr val="FFFF00"/>
                </a:solidFill>
              </a:rPr>
              <a:t>Blessed they with gentle hearts</a:t>
            </a:r>
            <a:r>
              <a:rPr lang="en-US" sz="5400" b="1" dirty="0" smtClean="0">
                <a:solidFill>
                  <a:srgbClr val="FFFF00"/>
                </a:solidFill>
              </a:rPr>
              <a:t>.</a:t>
            </a:r>
            <a:endParaRPr lang="en-US" sz="54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 txBox="1"/>
          <p:nvPr/>
        </p:nvSpPr>
        <p:spPr>
          <a:xfrm>
            <a:off x="416038" y="188640"/>
            <a:ext cx="8370004" cy="6480720"/>
          </a:xfrm>
          <a:prstGeom prst="rect">
            <a:avLst/>
          </a:prstGeom>
        </p:spPr>
        <p:txBody>
          <a:bodyPr vert="horz" lIns="0" rIns="18288">
            <a:noAutofit/>
          </a:bodyPr>
          <a:lstStyle>
            <a:lvl1pPr marL="0" marR="45720" indent="0" algn="r" rtl="0" eaLnBrk="1" latinLnBrk="0" hangingPunct="1">
              <a:spcBef>
                <a:spcPct val="20000"/>
              </a:spcBef>
              <a:buClr>
                <a:schemeClr val="accent3"/>
              </a:buClr>
              <a:buSzPct val="95000"/>
              <a:buFont typeface="Wingdings 2" panose="05020102010507070707"/>
              <a:buNone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 panose="05020102010507070707"/>
              <a:buNone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Wingdings 2" panose="05020102010507070707"/>
              <a:buNone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ct val="20000"/>
              </a:spcBef>
              <a:buClr>
                <a:schemeClr val="accent3"/>
              </a:buClr>
              <a:buSzPct val="65000"/>
              <a:buFont typeface="Wingdings 2" panose="05020102010507070707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ct val="20000"/>
              </a:spcBef>
              <a:buClr>
                <a:schemeClr val="accent4"/>
              </a:buClr>
              <a:buSzPct val="65000"/>
              <a:buFont typeface="Wingdings 2" panose="05020102010507070707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ct val="20000"/>
              </a:spcBef>
              <a:buClr>
                <a:schemeClr val="accent5"/>
              </a:buClr>
              <a:buSzPct val="80000"/>
              <a:buFont typeface="Wingdings 2" panose="05020102010507070707"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 panose="05020102010507070707"/>
              <a:buNone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ct val="20000"/>
              </a:spcBef>
              <a:buClr>
                <a:schemeClr val="tx2"/>
              </a:buClr>
              <a:buNone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000" b="1" dirty="0" smtClean="0">
                <a:solidFill>
                  <a:srgbClr val="FFFF00"/>
                </a:solidFill>
              </a:rPr>
              <a:t>Cho:</a:t>
            </a:r>
            <a:endParaRPr lang="en-US" sz="60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000" b="1" dirty="0" err="1" smtClean="0">
                <a:solidFill>
                  <a:srgbClr val="FFFF00"/>
                </a:solidFill>
              </a:rPr>
              <a:t>Mangandam</a:t>
            </a:r>
            <a:r>
              <a:rPr lang="en-US" sz="6000" b="1" dirty="0" smtClean="0">
                <a:solidFill>
                  <a:srgbClr val="FFFF00"/>
                </a:solidFill>
              </a:rPr>
              <a:t>, </a:t>
            </a:r>
            <a:r>
              <a:rPr lang="en-US" sz="6000" b="1" dirty="0" err="1" smtClean="0">
                <a:solidFill>
                  <a:srgbClr val="FFFF00"/>
                </a:solidFill>
              </a:rPr>
              <a:t>mangandam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na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kita</a:t>
            </a:r>
            <a:r>
              <a:rPr lang="en-US" sz="6000" b="1" dirty="0" smtClean="0">
                <a:solidFill>
                  <a:srgbClr val="FFFF00"/>
                </a:solidFill>
              </a:rPr>
              <a:t>.. </a:t>
            </a:r>
            <a:r>
              <a:rPr lang="en-US" sz="6000" b="1" dirty="0">
                <a:solidFill>
                  <a:srgbClr val="FFFF00"/>
                </a:solidFill>
              </a:rPr>
              <a:t>S</a:t>
            </a:r>
            <a:r>
              <a:rPr lang="en-US" sz="6000" b="1" dirty="0" smtClean="0">
                <a:solidFill>
                  <a:srgbClr val="FFFF00"/>
                </a:solidFill>
              </a:rPr>
              <a:t>i Cristo </a:t>
            </a:r>
            <a:r>
              <a:rPr lang="en-US" sz="6000" b="1" dirty="0" err="1" smtClean="0">
                <a:solidFill>
                  <a:srgbClr val="FFFF00"/>
                </a:solidFill>
              </a:rPr>
              <a:t>taliabut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na</a:t>
            </a:r>
            <a:endParaRPr lang="en-US" sz="60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000" b="1" dirty="0" err="1" smtClean="0">
                <a:solidFill>
                  <a:srgbClr val="FFFF00"/>
                </a:solidFill>
              </a:rPr>
              <a:t>Dili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piho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kon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kanus</a:t>
            </a:r>
            <a:r>
              <a:rPr lang="en-US" sz="6000" b="1" dirty="0" smtClean="0">
                <a:solidFill>
                  <a:srgbClr val="FFFF00"/>
                </a:solidFill>
              </a:rPr>
              <a:t>-a</a:t>
            </a:r>
            <a:endParaRPr lang="en-US" sz="60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6000" b="1" dirty="0" err="1" smtClean="0">
                <a:solidFill>
                  <a:srgbClr val="FFFF00"/>
                </a:solidFill>
              </a:rPr>
              <a:t>Busa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magtukaw</a:t>
            </a:r>
            <a:r>
              <a:rPr lang="en-US" sz="6000" b="1" dirty="0" smtClean="0">
                <a:solidFill>
                  <a:srgbClr val="FFFF00"/>
                </a:solidFill>
              </a:rPr>
              <a:t> </a:t>
            </a:r>
            <a:r>
              <a:rPr lang="en-US" sz="6000" b="1" dirty="0" err="1" smtClean="0">
                <a:solidFill>
                  <a:srgbClr val="FFFF00"/>
                </a:solidFill>
              </a:rPr>
              <a:t>kita</a:t>
            </a:r>
            <a:r>
              <a:rPr lang="en-US" sz="6000" b="1" dirty="0" smtClean="0">
                <a:solidFill>
                  <a:srgbClr val="FFFF00"/>
                </a:solidFill>
              </a:rPr>
              <a:t>….</a:t>
            </a:r>
            <a:endParaRPr lang="en-US" sz="6000" b="1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031" y="404664"/>
            <a:ext cx="7920880" cy="3539527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n-US" sz="4400" b="1" dirty="0">
                <a:solidFill>
                  <a:srgbClr val="FFFF00"/>
                </a:solidFill>
              </a:rPr>
              <a:t>Gentle woman, quiet light,</a:t>
            </a:r>
            <a:br>
              <a:rPr lang="en-US" sz="4400" b="1" dirty="0">
                <a:solidFill>
                  <a:srgbClr val="FFFF00"/>
                </a:solidFill>
              </a:rPr>
            </a:br>
            <a:r>
              <a:rPr lang="en-US" sz="4400" b="1" dirty="0">
                <a:solidFill>
                  <a:srgbClr val="FFFF00"/>
                </a:solidFill>
              </a:rPr>
              <a:t>Morning star, so strong and bright,</a:t>
            </a:r>
            <a:br>
              <a:rPr lang="en-US" sz="4400" b="1" dirty="0">
                <a:solidFill>
                  <a:srgbClr val="FFFF00"/>
                </a:solidFill>
              </a:rPr>
            </a:br>
            <a:r>
              <a:rPr lang="en-US" sz="4400" b="1" dirty="0">
                <a:solidFill>
                  <a:srgbClr val="FFFF00"/>
                </a:solidFill>
              </a:rPr>
              <a:t>Gentle mother, peaceful dove,</a:t>
            </a:r>
            <a:br>
              <a:rPr lang="en-US" sz="4400" b="1" dirty="0">
                <a:solidFill>
                  <a:srgbClr val="FFFF00"/>
                </a:solidFill>
              </a:rPr>
            </a:br>
            <a:r>
              <a:rPr lang="en-US" sz="4400" b="1" dirty="0">
                <a:solidFill>
                  <a:srgbClr val="FFFF00"/>
                </a:solidFill>
              </a:rPr>
              <a:t>Teach us wisdom, teach us love.</a:t>
            </a:r>
            <a:endParaRPr lang="en-US" sz="4400" b="1" dirty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4400" b="1" dirty="0">
                <a:solidFill>
                  <a:srgbClr val="FFFF00"/>
                </a:solidFill>
              </a:rPr>
              <a:t>Teach us wisdom, teach us love.</a:t>
            </a:r>
            <a:endParaRPr lang="en-US" sz="4400" b="1" dirty="0">
              <a:solidFill>
                <a:srgbClr val="FFFF00"/>
              </a:solidFill>
            </a:endParaRPr>
          </a:p>
          <a:p>
            <a:pPr marL="45720" indent="0">
              <a:buNone/>
            </a:pPr>
            <a:endParaRPr lang="en-PH" sz="4400" b="1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18071" y="548680"/>
            <a:ext cx="74888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FFFF00"/>
                </a:solidFill>
              </a:rPr>
              <a:t>AGAKA KAMI, MARIA</a:t>
            </a:r>
            <a:endParaRPr lang="en-PH" sz="40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3702" y="1257363"/>
            <a:ext cx="756084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FFF00"/>
                </a:solidFill>
              </a:rPr>
              <a:t>PAGKATAM-IS SA IMONG NGALAN</a:t>
            </a:r>
            <a:endParaRPr lang="en-US" sz="3600" b="1" dirty="0" smtClean="0">
              <a:solidFill>
                <a:srgbClr val="FFFF00"/>
              </a:solidFill>
            </a:endParaRPr>
          </a:p>
          <a:p>
            <a:r>
              <a:rPr lang="en-US" sz="3600" b="1" dirty="0" smtClean="0">
                <a:solidFill>
                  <a:srgbClr val="FFFF00"/>
                </a:solidFill>
              </a:rPr>
              <a:t>OH MARIA LANGITNONG INAHAN</a:t>
            </a:r>
            <a:endParaRPr lang="en-US" sz="3600" b="1" dirty="0" smtClean="0">
              <a:solidFill>
                <a:srgbClr val="FFFF00"/>
              </a:solidFill>
            </a:endParaRPr>
          </a:p>
          <a:p>
            <a:r>
              <a:rPr lang="en-US" sz="3600" b="1" dirty="0" smtClean="0">
                <a:solidFill>
                  <a:srgbClr val="FFFF00"/>
                </a:solidFill>
              </a:rPr>
              <a:t>GIPILI KA SA WA PAY KATUIGAN </a:t>
            </a:r>
            <a:endParaRPr lang="en-US" sz="3600" b="1" dirty="0" smtClean="0">
              <a:solidFill>
                <a:srgbClr val="FFFF00"/>
              </a:solidFill>
            </a:endParaRPr>
          </a:p>
          <a:p>
            <a:r>
              <a:rPr lang="en-US" sz="3600" b="1" dirty="0" smtClean="0">
                <a:solidFill>
                  <a:srgbClr val="FFFF00"/>
                </a:solidFill>
              </a:rPr>
              <a:t>SA ATONG LANGITNONG AMAHAN</a:t>
            </a:r>
            <a:endParaRPr lang="en-PH" sz="36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 txBox="1">
            <a:spLocks noGrp="1"/>
          </p:cNvSpPr>
          <p:nvPr>
            <p:ph idx="1"/>
          </p:nvPr>
        </p:nvSpPr>
        <p:spPr>
          <a:xfrm>
            <a:off x="197991" y="260648"/>
            <a:ext cx="8784976" cy="591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" indent="0">
              <a:buNone/>
            </a:pPr>
            <a:r>
              <a:rPr lang="en-US" sz="4400" b="1" dirty="0" smtClean="0">
                <a:solidFill>
                  <a:srgbClr val="FFFF00"/>
                </a:solidFill>
              </a:rPr>
              <a:t>KASINGKASING NGA PUTLI UG HINGPIT</a:t>
            </a:r>
            <a:endParaRPr lang="en-US" sz="44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4400" b="1" dirty="0" smtClean="0">
                <a:solidFill>
                  <a:srgbClr val="FFFF00"/>
                </a:solidFill>
              </a:rPr>
              <a:t>SA KANUNAY AMOANG GISANGPIT</a:t>
            </a:r>
            <a:endParaRPr lang="en-US" sz="44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4400" b="1" dirty="0" smtClean="0">
                <a:solidFill>
                  <a:srgbClr val="FFFF00"/>
                </a:solidFill>
              </a:rPr>
              <a:t>TABANGI NGA KAMI MAHIMONG HINGPIT</a:t>
            </a:r>
            <a:endParaRPr lang="en-US" sz="44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4400" b="1" dirty="0" smtClean="0">
                <a:solidFill>
                  <a:srgbClr val="FFFF00"/>
                </a:solidFill>
              </a:rPr>
              <a:t>UG SA LANGIT KAMI  MAKAAMBIT</a:t>
            </a:r>
            <a:endParaRPr lang="en-PH" sz="44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63" y="188640"/>
            <a:ext cx="8733880" cy="6408712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n-US" sz="4000" b="1" dirty="0" smtClean="0">
                <a:solidFill>
                  <a:srgbClr val="FFFF00"/>
                </a:solidFill>
              </a:rPr>
              <a:t>CHORUS:</a:t>
            </a:r>
            <a:endParaRPr lang="en-US" sz="40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4000" b="1" dirty="0">
                <a:solidFill>
                  <a:srgbClr val="FFFF00"/>
                </a:solidFill>
              </a:rPr>
              <a:t>	</a:t>
            </a:r>
            <a:r>
              <a:rPr lang="en-US" sz="4000" b="1" dirty="0" smtClean="0">
                <a:solidFill>
                  <a:srgbClr val="FFFF00"/>
                </a:solidFill>
              </a:rPr>
              <a:t>AGAKA KAMI</a:t>
            </a:r>
            <a:endParaRPr lang="en-US" sz="40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4000" b="1" dirty="0" smtClean="0">
                <a:solidFill>
                  <a:srgbClr val="FFFF00"/>
                </a:solidFill>
              </a:rPr>
              <a:t>OH LANGITNON NAMONG INAHAN</a:t>
            </a:r>
            <a:endParaRPr lang="en-US" sz="40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4000" b="1" dirty="0" smtClean="0">
                <a:solidFill>
                  <a:srgbClr val="FFFF00"/>
                </a:solidFill>
              </a:rPr>
              <a:t>HUPAYANG KAGUL-ANAN</a:t>
            </a:r>
            <a:endParaRPr lang="en-US" sz="40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4000" b="1" dirty="0" smtClean="0">
                <a:solidFill>
                  <a:srgbClr val="FFFF00"/>
                </a:solidFill>
              </a:rPr>
              <a:t>PINALANGGA NAMONG INAHAN</a:t>
            </a:r>
            <a:endParaRPr lang="en-US" sz="40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4000" b="1" dirty="0" smtClean="0">
                <a:solidFill>
                  <a:srgbClr val="FFFF00"/>
                </a:solidFill>
              </a:rPr>
              <a:t>LIG-ONA KAMI</a:t>
            </a:r>
            <a:endParaRPr lang="en-US" sz="40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4000" b="1" dirty="0" smtClean="0">
                <a:solidFill>
                  <a:srgbClr val="FFFF00"/>
                </a:solidFill>
              </a:rPr>
              <a:t>NING KALIBUTAN SA KALISUD NAKIG-UBAN</a:t>
            </a:r>
            <a:endParaRPr lang="en-PH" sz="40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188640"/>
            <a:ext cx="9126983" cy="2664295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n-US" sz="2800" b="1" dirty="0" smtClean="0">
                <a:solidFill>
                  <a:srgbClr val="FFFF00"/>
                </a:solidFill>
              </a:rPr>
              <a:t>TALIWALA SA AMONG PAGSULAY</a:t>
            </a:r>
            <a:endParaRPr lang="en-US" sz="28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2800" b="1" dirty="0" smtClean="0">
                <a:solidFill>
                  <a:srgbClr val="FFFF00"/>
                </a:solidFill>
              </a:rPr>
              <a:t>NANINGKAMOT, NANLIMBASOG MAKALAHUTAY</a:t>
            </a:r>
            <a:endParaRPr lang="en-US" sz="28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2800" b="1" dirty="0" smtClean="0">
                <a:solidFill>
                  <a:srgbClr val="FFFF00"/>
                </a:solidFill>
              </a:rPr>
              <a:t>PAG-ALAGAD MAGPADAYON SA KANUNAY</a:t>
            </a:r>
            <a:endParaRPr lang="en-US" sz="28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2800" b="1" dirty="0" smtClean="0">
                <a:solidFill>
                  <a:srgbClr val="FFFF00"/>
                </a:solidFill>
              </a:rPr>
              <a:t>UG SA DIOS UNTA MAKALIPAY</a:t>
            </a:r>
            <a:endParaRPr lang="en-PH" sz="2800" b="1" dirty="0">
              <a:solidFill>
                <a:srgbClr val="FFFF00"/>
              </a:solidFill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12337" y="2348880"/>
            <a:ext cx="8826614" cy="4320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" panose="05000000000000000000" pitchFamily="2" charset="2"/>
              <a:buNone/>
            </a:pPr>
            <a:r>
              <a:rPr lang="en-US" sz="2800" b="1" dirty="0" smtClean="0">
                <a:solidFill>
                  <a:srgbClr val="FFFF00"/>
                </a:solidFill>
              </a:rPr>
              <a:t>CHORUS:</a:t>
            </a:r>
            <a:endParaRPr lang="en-US" sz="2800" b="1" dirty="0" smtClean="0">
              <a:solidFill>
                <a:srgbClr val="FFFF00"/>
              </a:solidFill>
            </a:endParaRPr>
          </a:p>
          <a:p>
            <a:pPr marL="45720" indent="0">
              <a:buFont typeface="Wingdings" panose="05000000000000000000" pitchFamily="2" charset="2"/>
              <a:buNone/>
            </a:pPr>
            <a:r>
              <a:rPr lang="en-US" sz="2800" b="1" dirty="0" smtClean="0">
                <a:solidFill>
                  <a:srgbClr val="FFFF00"/>
                </a:solidFill>
              </a:rPr>
              <a:t>	AGAKA KAMI</a:t>
            </a:r>
            <a:endParaRPr lang="en-US" sz="2800" b="1" dirty="0" smtClean="0">
              <a:solidFill>
                <a:srgbClr val="FFFF00"/>
              </a:solidFill>
            </a:endParaRPr>
          </a:p>
          <a:p>
            <a:pPr marL="45720" indent="0">
              <a:buFont typeface="Wingdings" panose="05000000000000000000" pitchFamily="2" charset="2"/>
              <a:buNone/>
            </a:pPr>
            <a:r>
              <a:rPr lang="en-US" sz="2800" b="1" dirty="0" smtClean="0">
                <a:solidFill>
                  <a:srgbClr val="FFFF00"/>
                </a:solidFill>
              </a:rPr>
              <a:t>OH LANGITNON NAMONG INAHAN</a:t>
            </a:r>
            <a:endParaRPr lang="en-US" sz="2800" b="1" dirty="0" smtClean="0">
              <a:solidFill>
                <a:srgbClr val="FFFF00"/>
              </a:solidFill>
            </a:endParaRPr>
          </a:p>
          <a:p>
            <a:pPr marL="45720" indent="0">
              <a:buFont typeface="Wingdings" panose="05000000000000000000" pitchFamily="2" charset="2"/>
              <a:buNone/>
            </a:pPr>
            <a:r>
              <a:rPr lang="en-US" sz="2800" b="1" dirty="0" smtClean="0">
                <a:solidFill>
                  <a:srgbClr val="FFFF00"/>
                </a:solidFill>
              </a:rPr>
              <a:t>HUPAYANG KAGUL-ANAN</a:t>
            </a:r>
            <a:endParaRPr lang="en-US" sz="2800" b="1" dirty="0" smtClean="0">
              <a:solidFill>
                <a:srgbClr val="FFFF00"/>
              </a:solidFill>
            </a:endParaRPr>
          </a:p>
          <a:p>
            <a:pPr marL="45720" indent="0">
              <a:buFont typeface="Wingdings" panose="05000000000000000000" pitchFamily="2" charset="2"/>
              <a:buNone/>
            </a:pPr>
            <a:r>
              <a:rPr lang="en-US" sz="2800" b="1" dirty="0" smtClean="0">
                <a:solidFill>
                  <a:srgbClr val="FFFF00"/>
                </a:solidFill>
              </a:rPr>
              <a:t>PINALANGGA NAMONG INAHAN</a:t>
            </a:r>
            <a:endParaRPr lang="en-US" sz="2800" b="1" dirty="0" smtClean="0">
              <a:solidFill>
                <a:srgbClr val="FFFF00"/>
              </a:solidFill>
            </a:endParaRPr>
          </a:p>
          <a:p>
            <a:pPr marL="45720" indent="0">
              <a:buFont typeface="Wingdings" panose="05000000000000000000" pitchFamily="2" charset="2"/>
              <a:buNone/>
            </a:pPr>
            <a:r>
              <a:rPr lang="en-US" sz="2800" b="1" dirty="0" smtClean="0">
                <a:solidFill>
                  <a:srgbClr val="FFFF00"/>
                </a:solidFill>
              </a:rPr>
              <a:t>LIG-ONA KAMI</a:t>
            </a:r>
            <a:endParaRPr lang="en-US" sz="2800" b="1" dirty="0" smtClean="0">
              <a:solidFill>
                <a:srgbClr val="FFFF00"/>
              </a:solidFill>
            </a:endParaRPr>
          </a:p>
          <a:p>
            <a:pPr marL="45720" indent="0">
              <a:buFont typeface="Wingdings" panose="05000000000000000000" pitchFamily="2" charset="2"/>
              <a:buNone/>
            </a:pPr>
            <a:r>
              <a:rPr lang="en-US" sz="2800" b="1" dirty="0" smtClean="0">
                <a:solidFill>
                  <a:srgbClr val="FFFF00"/>
                </a:solidFill>
              </a:rPr>
              <a:t>NING KALIBUTAN SA KALISUD NAKIG-UBAN</a:t>
            </a:r>
            <a:endParaRPr lang="en-PH" sz="28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63" y="11970"/>
            <a:ext cx="9033011" cy="6297350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n-US" sz="4400" b="1" dirty="0" smtClean="0">
                <a:solidFill>
                  <a:srgbClr val="FFFF00"/>
                </a:solidFill>
              </a:rPr>
              <a:t>PAMINAWA KING GIHALAD NAMONG AWIT</a:t>
            </a:r>
            <a:endParaRPr lang="en-US" sz="44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4400" b="1" dirty="0" smtClean="0">
                <a:solidFill>
                  <a:srgbClr val="FFFF00"/>
                </a:solidFill>
              </a:rPr>
              <a:t>NGA BUGTONG NAMONG IKAPAAMBIT</a:t>
            </a:r>
            <a:endParaRPr lang="en-US" sz="44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4400" b="1" dirty="0" smtClean="0">
                <a:solidFill>
                  <a:srgbClr val="FFFF00"/>
                </a:solidFill>
              </a:rPr>
              <a:t>HINAUT NGA KINI MAKAPAHIMUOT</a:t>
            </a:r>
            <a:endParaRPr lang="en-US" sz="44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4400" b="1" dirty="0" smtClean="0">
                <a:solidFill>
                  <a:srgbClr val="FFFF00"/>
                </a:solidFill>
              </a:rPr>
              <a:t>KANIMO, MARIA, AMONG INAHAN….AVE MARIA</a:t>
            </a:r>
            <a:endParaRPr lang="en-PH" sz="44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3063" y="188640"/>
            <a:ext cx="9093920" cy="6408712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n-US" sz="3600" b="1" dirty="0" smtClean="0">
                <a:solidFill>
                  <a:srgbClr val="FFFF00"/>
                </a:solidFill>
              </a:rPr>
              <a:t>CHORUS:</a:t>
            </a:r>
            <a:endParaRPr lang="en-US" sz="36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3600" dirty="0">
                <a:solidFill>
                  <a:srgbClr val="FFFF00"/>
                </a:solidFill>
              </a:rPr>
              <a:t>	</a:t>
            </a:r>
            <a:r>
              <a:rPr lang="en-US" sz="3600" b="1" dirty="0" smtClean="0">
                <a:solidFill>
                  <a:srgbClr val="FFFF00"/>
                </a:solidFill>
              </a:rPr>
              <a:t>AGAKA KAMI</a:t>
            </a:r>
            <a:endParaRPr lang="en-US" sz="36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3600" b="1" dirty="0" smtClean="0">
                <a:solidFill>
                  <a:srgbClr val="FFFF00"/>
                </a:solidFill>
              </a:rPr>
              <a:t>OH LANGITNON NAMONG INAHAN</a:t>
            </a:r>
            <a:endParaRPr lang="en-US" sz="36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3600" b="1" dirty="0" smtClean="0">
                <a:solidFill>
                  <a:srgbClr val="FFFF00"/>
                </a:solidFill>
              </a:rPr>
              <a:t>HUPAYANG KAGUL-ANAN</a:t>
            </a:r>
            <a:endParaRPr lang="en-US" sz="36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3600" b="1" dirty="0" smtClean="0">
                <a:solidFill>
                  <a:srgbClr val="FFFF00"/>
                </a:solidFill>
              </a:rPr>
              <a:t>PINALANGGA NAMONG INAHAN</a:t>
            </a:r>
            <a:endParaRPr lang="en-US" sz="36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3600" b="1" dirty="0" smtClean="0">
                <a:solidFill>
                  <a:srgbClr val="FFFF00"/>
                </a:solidFill>
              </a:rPr>
              <a:t>LIG-ONA KAMI</a:t>
            </a:r>
            <a:endParaRPr lang="en-US" sz="36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3600" b="1" dirty="0" smtClean="0">
                <a:solidFill>
                  <a:srgbClr val="FFFF00"/>
                </a:solidFill>
              </a:rPr>
              <a:t>NING KALIBUTAN SA KALISUD NAKIG-UBAN</a:t>
            </a:r>
            <a:endParaRPr lang="en-US" sz="36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US" sz="3600" b="1" dirty="0" smtClean="0">
                <a:solidFill>
                  <a:srgbClr val="FFFF00"/>
                </a:solidFill>
              </a:rPr>
              <a:t>AGAKA KAMI…MARIA.</a:t>
            </a:r>
            <a:r>
              <a:rPr lang="en-US" sz="3600" dirty="0" smtClean="0">
                <a:solidFill>
                  <a:srgbClr val="FFFF00"/>
                </a:solidFill>
              </a:rPr>
              <a:t>.</a:t>
            </a:r>
            <a:endParaRPr lang="en-PH" sz="3600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0"/>
            <a:ext cx="9324975" cy="6500834"/>
          </a:xfrm>
        </p:spPr>
        <p:txBody>
          <a:bodyPr>
            <a:noAutofit/>
          </a:bodyPr>
          <a:lstStyle/>
          <a:p>
            <a:pPr algn="ctr"/>
            <a:r>
              <a:rPr lang="en-US" sz="5400" b="1" dirty="0" smtClean="0">
                <a:solidFill>
                  <a:srgbClr val="00FF00"/>
                </a:solidFill>
              </a:rPr>
              <a:t> </a:t>
            </a:r>
            <a:r>
              <a:rPr lang="en-US" sz="5400" dirty="0" err="1" smtClean="0">
                <a:solidFill>
                  <a:srgbClr val="FFFF00"/>
                </a:solidFill>
              </a:rPr>
              <a:t>Pagpangatagak</a:t>
            </a:r>
            <a:r>
              <a:rPr lang="en-US" sz="5400" dirty="0" smtClean="0">
                <a:solidFill>
                  <a:srgbClr val="FFFF00"/>
                </a:solidFill>
              </a:rPr>
              <a:t> </a:t>
            </a:r>
            <a:r>
              <a:rPr lang="en-US" sz="5400" dirty="0" err="1" smtClean="0">
                <a:solidFill>
                  <a:srgbClr val="FFFF00"/>
                </a:solidFill>
              </a:rPr>
              <a:t>na</a:t>
            </a:r>
            <a:endParaRPr lang="en-US" sz="3600" dirty="0" smtClean="0">
              <a:solidFill>
                <a:srgbClr val="FFFF00"/>
              </a:solidFill>
            </a:endParaRPr>
          </a:p>
          <a:p>
            <a:pPr algn="ctr"/>
            <a:r>
              <a:rPr lang="en-US" sz="6000" dirty="0" err="1" smtClean="0">
                <a:solidFill>
                  <a:srgbClr val="00FF00"/>
                </a:solidFill>
              </a:rPr>
              <a:t>Koro</a:t>
            </a:r>
            <a:r>
              <a:rPr lang="en-US" sz="6000" dirty="0" smtClean="0">
                <a:solidFill>
                  <a:srgbClr val="00FF00"/>
                </a:solidFill>
              </a:rPr>
              <a:t>:</a:t>
            </a:r>
            <a:endParaRPr lang="en-US" sz="6000" dirty="0" smtClean="0">
              <a:solidFill>
                <a:srgbClr val="00FF00"/>
              </a:solidFill>
            </a:endParaRPr>
          </a:p>
          <a:p>
            <a:pPr algn="ctr"/>
            <a:r>
              <a:rPr lang="en-US" sz="6000" dirty="0" err="1" smtClean="0">
                <a:solidFill>
                  <a:srgbClr val="00FF00"/>
                </a:solidFill>
              </a:rPr>
              <a:t>Pagpangatagak</a:t>
            </a:r>
            <a:r>
              <a:rPr lang="en-US" sz="6000" dirty="0" smtClean="0">
                <a:solidFill>
                  <a:srgbClr val="00FF00"/>
                </a:solidFill>
              </a:rPr>
              <a:t> </a:t>
            </a:r>
            <a:r>
              <a:rPr lang="en-US" sz="6000" dirty="0" err="1" smtClean="0">
                <a:solidFill>
                  <a:srgbClr val="00FF00"/>
                </a:solidFill>
              </a:rPr>
              <a:t>na</a:t>
            </a:r>
            <a:endParaRPr lang="en-US" sz="6000" dirty="0" smtClean="0">
              <a:solidFill>
                <a:srgbClr val="00FF00"/>
              </a:solidFill>
            </a:endParaRPr>
          </a:p>
          <a:p>
            <a:pPr algn="ctr"/>
            <a:r>
              <a:rPr lang="en-US" sz="6000" dirty="0" err="1" smtClean="0">
                <a:solidFill>
                  <a:srgbClr val="00FF00"/>
                </a:solidFill>
              </a:rPr>
              <a:t>Yamog</a:t>
            </a:r>
            <a:r>
              <a:rPr lang="en-US" sz="6000" dirty="0" smtClean="0">
                <a:solidFill>
                  <a:srgbClr val="00FF00"/>
                </a:solidFill>
              </a:rPr>
              <a:t> </a:t>
            </a:r>
            <a:r>
              <a:rPr lang="en-US" sz="6000" dirty="0" err="1" smtClean="0">
                <a:solidFill>
                  <a:srgbClr val="00FF00"/>
                </a:solidFill>
              </a:rPr>
              <a:t>sa</a:t>
            </a:r>
            <a:r>
              <a:rPr lang="en-US" sz="6000" dirty="0" smtClean="0">
                <a:solidFill>
                  <a:srgbClr val="00FF00"/>
                </a:solidFill>
              </a:rPr>
              <a:t> </a:t>
            </a:r>
            <a:r>
              <a:rPr lang="en-US" sz="6000" dirty="0" err="1" smtClean="0">
                <a:solidFill>
                  <a:srgbClr val="00FF00"/>
                </a:solidFill>
              </a:rPr>
              <a:t>kalangitan</a:t>
            </a:r>
            <a:endParaRPr lang="en-US" sz="6000" dirty="0" smtClean="0">
              <a:solidFill>
                <a:srgbClr val="00FF00"/>
              </a:solidFill>
            </a:endParaRPr>
          </a:p>
          <a:p>
            <a:pPr algn="ctr"/>
            <a:r>
              <a:rPr lang="en-US" sz="6000" dirty="0" err="1" smtClean="0">
                <a:solidFill>
                  <a:srgbClr val="00FF00"/>
                </a:solidFill>
              </a:rPr>
              <a:t>Himoa</a:t>
            </a:r>
            <a:r>
              <a:rPr lang="en-US" sz="6000" dirty="0" smtClean="0">
                <a:solidFill>
                  <a:srgbClr val="00FF00"/>
                </a:solidFill>
              </a:rPr>
              <a:t> </a:t>
            </a:r>
            <a:r>
              <a:rPr lang="en-US" sz="6000" dirty="0" err="1" smtClean="0">
                <a:solidFill>
                  <a:srgbClr val="00FF00"/>
                </a:solidFill>
              </a:rPr>
              <a:t>nga</a:t>
            </a:r>
            <a:r>
              <a:rPr lang="en-US" sz="6000" dirty="0" smtClean="0">
                <a:solidFill>
                  <a:srgbClr val="00FF00"/>
                </a:solidFill>
              </a:rPr>
              <a:t> </a:t>
            </a:r>
            <a:r>
              <a:rPr lang="en-US" sz="6000" dirty="0" err="1" smtClean="0">
                <a:solidFill>
                  <a:srgbClr val="00FF00"/>
                </a:solidFill>
              </a:rPr>
              <a:t>mam’yoos</a:t>
            </a:r>
            <a:r>
              <a:rPr lang="en-US" sz="6000" dirty="0" smtClean="0">
                <a:solidFill>
                  <a:srgbClr val="00FF00"/>
                </a:solidFill>
              </a:rPr>
              <a:t> </a:t>
            </a:r>
            <a:r>
              <a:rPr lang="en-US" sz="6000" dirty="0" err="1" smtClean="0">
                <a:solidFill>
                  <a:srgbClr val="00FF00"/>
                </a:solidFill>
              </a:rPr>
              <a:t>sa</a:t>
            </a:r>
            <a:r>
              <a:rPr lang="en-US" sz="6000" dirty="0" smtClean="0">
                <a:solidFill>
                  <a:srgbClr val="00FF00"/>
                </a:solidFill>
              </a:rPr>
              <a:t> </a:t>
            </a:r>
            <a:r>
              <a:rPr lang="en-US" sz="6000" dirty="0" err="1" smtClean="0">
                <a:solidFill>
                  <a:srgbClr val="00FF00"/>
                </a:solidFill>
              </a:rPr>
              <a:t>manluluwas</a:t>
            </a:r>
            <a:r>
              <a:rPr lang="en-US" sz="6000" dirty="0" smtClean="0">
                <a:solidFill>
                  <a:srgbClr val="00FF00"/>
                </a:solidFill>
              </a:rPr>
              <a:t> </a:t>
            </a:r>
            <a:r>
              <a:rPr lang="en-US" sz="6000" dirty="0" err="1" smtClean="0">
                <a:solidFill>
                  <a:srgbClr val="00FF00"/>
                </a:solidFill>
              </a:rPr>
              <a:t>ang</a:t>
            </a:r>
            <a:r>
              <a:rPr lang="en-US" sz="6000" dirty="0" smtClean="0">
                <a:solidFill>
                  <a:srgbClr val="00FF00"/>
                </a:solidFill>
              </a:rPr>
              <a:t> </a:t>
            </a:r>
            <a:r>
              <a:rPr lang="en-US" sz="6000" dirty="0" err="1" smtClean="0">
                <a:solidFill>
                  <a:srgbClr val="00FF00"/>
                </a:solidFill>
              </a:rPr>
              <a:t>kayutaan</a:t>
            </a:r>
            <a:r>
              <a:rPr lang="en-US" sz="6000" dirty="0" smtClean="0">
                <a:solidFill>
                  <a:srgbClr val="00FF00"/>
                </a:solidFill>
              </a:rPr>
              <a:t> </a:t>
            </a:r>
            <a:endParaRPr lang="en-US" sz="7200" b="1" dirty="0">
              <a:solidFill>
                <a:srgbClr val="00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704" y="-46928"/>
            <a:ext cx="8960749" cy="6572272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rgbClr val="00FF00"/>
                </a:solidFill>
              </a:rPr>
              <a:t>I- </a:t>
            </a:r>
            <a:r>
              <a:rPr lang="en-US" sz="4800" dirty="0" err="1" smtClean="0">
                <a:solidFill>
                  <a:srgbClr val="00FF00"/>
                </a:solidFill>
              </a:rPr>
              <a:t>Ang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kalangitan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nagbutyag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sa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Diosnong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himaya</a:t>
            </a:r>
            <a:endParaRPr lang="en-US" sz="4800" dirty="0" smtClean="0">
              <a:solidFill>
                <a:srgbClr val="00FF00"/>
              </a:solidFill>
            </a:endParaRPr>
          </a:p>
          <a:p>
            <a:r>
              <a:rPr lang="en-US" sz="4800" dirty="0" err="1" smtClean="0">
                <a:solidFill>
                  <a:srgbClr val="00FF00"/>
                </a:solidFill>
              </a:rPr>
              <a:t>Ang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kalibutan</a:t>
            </a:r>
            <a:r>
              <a:rPr lang="en-US" sz="4800" dirty="0" smtClean="0">
                <a:solidFill>
                  <a:srgbClr val="00FF00"/>
                </a:solidFill>
              </a:rPr>
              <a:t> nag-</a:t>
            </a:r>
            <a:r>
              <a:rPr lang="en-US" sz="4800" dirty="0" err="1" smtClean="0">
                <a:solidFill>
                  <a:srgbClr val="00FF00"/>
                </a:solidFill>
              </a:rPr>
              <a:t>awit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sa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Diosnong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gugma</a:t>
            </a:r>
            <a:r>
              <a:rPr lang="en-US" sz="4800" dirty="0" smtClean="0">
                <a:solidFill>
                  <a:srgbClr val="00FF00"/>
                </a:solidFill>
              </a:rPr>
              <a:t>.</a:t>
            </a:r>
            <a:endParaRPr lang="en-US" sz="4800" dirty="0" smtClean="0">
              <a:solidFill>
                <a:srgbClr val="00FF00"/>
              </a:solidFill>
            </a:endParaRPr>
          </a:p>
          <a:p>
            <a:r>
              <a:rPr lang="en-US" sz="4800" dirty="0" err="1" smtClean="0">
                <a:solidFill>
                  <a:srgbClr val="00FF00"/>
                </a:solidFill>
              </a:rPr>
              <a:t>Adlaw’ng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tanan</a:t>
            </a:r>
            <a:r>
              <a:rPr lang="en-US" sz="4800" dirty="0" smtClean="0">
                <a:solidFill>
                  <a:srgbClr val="00FF00"/>
                </a:solidFill>
              </a:rPr>
              <a:t> nag-</a:t>
            </a:r>
            <a:r>
              <a:rPr lang="en-US" sz="4800" dirty="0" err="1" smtClean="0">
                <a:solidFill>
                  <a:srgbClr val="00FF00"/>
                </a:solidFill>
              </a:rPr>
              <a:t>asoy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sa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estoryang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balaan</a:t>
            </a:r>
            <a:r>
              <a:rPr lang="en-US" sz="4800" dirty="0" smtClean="0">
                <a:solidFill>
                  <a:srgbClr val="00FF00"/>
                </a:solidFill>
              </a:rPr>
              <a:t>,</a:t>
            </a:r>
            <a:endParaRPr lang="en-US" sz="4800" dirty="0" smtClean="0">
              <a:solidFill>
                <a:srgbClr val="00FF00"/>
              </a:solidFill>
            </a:endParaRPr>
          </a:p>
          <a:p>
            <a:r>
              <a:rPr lang="en-US" sz="4800" dirty="0" err="1" smtClean="0">
                <a:solidFill>
                  <a:srgbClr val="00FF00"/>
                </a:solidFill>
              </a:rPr>
              <a:t>Nagsangyaw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sa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maayong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balita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sa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katawhan</a:t>
            </a:r>
            <a:r>
              <a:rPr lang="en-US" sz="4800" dirty="0" smtClean="0">
                <a:solidFill>
                  <a:srgbClr val="00FF00"/>
                </a:solidFill>
              </a:rPr>
              <a:t>…</a:t>
            </a:r>
            <a:endParaRPr lang="en-US" sz="4800" dirty="0">
              <a:solidFill>
                <a:srgbClr val="00FF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9999" y="116632"/>
            <a:ext cx="8699005" cy="6048672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n-PH" sz="6600" b="1" dirty="0" err="1" smtClean="0">
                <a:solidFill>
                  <a:srgbClr val="FFFF00"/>
                </a:solidFill>
              </a:rPr>
              <a:t>Hawanan</a:t>
            </a:r>
            <a:r>
              <a:rPr lang="en-PH" sz="6600" b="1" dirty="0" smtClean="0">
                <a:solidFill>
                  <a:srgbClr val="FFFF00"/>
                </a:solidFill>
              </a:rPr>
              <a:t> tang </a:t>
            </a:r>
            <a:r>
              <a:rPr lang="en-PH" sz="6600" b="1" dirty="0" err="1" smtClean="0">
                <a:solidFill>
                  <a:srgbClr val="FFFF00"/>
                </a:solidFill>
              </a:rPr>
              <a:t>agianan</a:t>
            </a:r>
            <a:endParaRPr lang="en-PH" sz="66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PH" sz="6600" b="1" dirty="0" err="1" smtClean="0">
                <a:solidFill>
                  <a:srgbClr val="FFFF00"/>
                </a:solidFill>
              </a:rPr>
              <a:t>Tul</a:t>
            </a:r>
            <a:r>
              <a:rPr lang="en-PH" sz="6600" b="1" dirty="0" smtClean="0">
                <a:solidFill>
                  <a:srgbClr val="FFFF00"/>
                </a:solidFill>
              </a:rPr>
              <a:t>-iron </a:t>
            </a:r>
            <a:r>
              <a:rPr lang="en-PH" sz="6600" b="1" dirty="0" err="1" smtClean="0">
                <a:solidFill>
                  <a:srgbClr val="FFFF00"/>
                </a:solidFill>
              </a:rPr>
              <a:t>ang</a:t>
            </a:r>
            <a:r>
              <a:rPr lang="en-PH" sz="6600" b="1" dirty="0" smtClean="0">
                <a:solidFill>
                  <a:srgbClr val="FFFF00"/>
                </a:solidFill>
              </a:rPr>
              <a:t> </a:t>
            </a:r>
            <a:r>
              <a:rPr lang="en-PH" sz="6600" b="1" dirty="0" err="1" smtClean="0">
                <a:solidFill>
                  <a:srgbClr val="FFFF00"/>
                </a:solidFill>
              </a:rPr>
              <a:t>kadalanan</a:t>
            </a:r>
            <a:endParaRPr lang="en-PH" sz="66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PH" sz="6600" b="1" dirty="0" err="1" smtClean="0">
                <a:solidFill>
                  <a:srgbClr val="FFFF00"/>
                </a:solidFill>
              </a:rPr>
              <a:t>Kasing-kasing</a:t>
            </a:r>
            <a:r>
              <a:rPr lang="en-PH" sz="6600" b="1" dirty="0" smtClean="0">
                <a:solidFill>
                  <a:srgbClr val="FFFF00"/>
                </a:solidFill>
              </a:rPr>
              <a:t> ta </a:t>
            </a:r>
            <a:r>
              <a:rPr lang="en-PH" sz="6600" b="1" dirty="0" err="1" smtClean="0">
                <a:solidFill>
                  <a:srgbClr val="FFFF00"/>
                </a:solidFill>
              </a:rPr>
              <a:t>ablihan</a:t>
            </a:r>
            <a:endParaRPr lang="en-PH" sz="6600" b="1" dirty="0" smtClean="0">
              <a:solidFill>
                <a:srgbClr val="FFFF00"/>
              </a:solidFill>
            </a:endParaRPr>
          </a:p>
          <a:p>
            <a:pPr marL="45720" indent="0">
              <a:buNone/>
            </a:pPr>
            <a:r>
              <a:rPr lang="en-PH" sz="6600" b="1" dirty="0" smtClean="0">
                <a:solidFill>
                  <a:srgbClr val="FFFF00"/>
                </a:solidFill>
              </a:rPr>
              <a:t>//</a:t>
            </a:r>
            <a:r>
              <a:rPr lang="en-PH" sz="6600" b="1" dirty="0" err="1" smtClean="0">
                <a:solidFill>
                  <a:srgbClr val="FFFF00"/>
                </a:solidFill>
              </a:rPr>
              <a:t>Pasudlon</a:t>
            </a:r>
            <a:r>
              <a:rPr lang="en-PH" sz="6600" b="1" dirty="0" smtClean="0">
                <a:solidFill>
                  <a:srgbClr val="FFFF00"/>
                </a:solidFill>
              </a:rPr>
              <a:t> ta </a:t>
            </a:r>
            <a:r>
              <a:rPr lang="en-PH" sz="6600" b="1" dirty="0" err="1" smtClean="0">
                <a:solidFill>
                  <a:srgbClr val="FFFF00"/>
                </a:solidFill>
              </a:rPr>
              <a:t>ang</a:t>
            </a:r>
            <a:r>
              <a:rPr lang="en-PH" sz="6600" b="1" dirty="0" smtClean="0">
                <a:solidFill>
                  <a:srgbClr val="FFFF00"/>
                </a:solidFill>
              </a:rPr>
              <a:t> </a:t>
            </a:r>
            <a:r>
              <a:rPr lang="en-PH" sz="6600" b="1" dirty="0" err="1" smtClean="0">
                <a:solidFill>
                  <a:srgbClr val="FFFF00"/>
                </a:solidFill>
              </a:rPr>
              <a:t>Hari</a:t>
            </a:r>
            <a:r>
              <a:rPr lang="en-PH" sz="6600" b="1" dirty="0" smtClean="0">
                <a:solidFill>
                  <a:srgbClr val="FFFF00"/>
                </a:solidFill>
              </a:rPr>
              <a:t> </a:t>
            </a:r>
            <a:r>
              <a:rPr lang="en-PH" sz="6600" b="1" dirty="0" err="1" smtClean="0">
                <a:solidFill>
                  <a:srgbClr val="FFFF00"/>
                </a:solidFill>
              </a:rPr>
              <a:t>sa</a:t>
            </a:r>
            <a:r>
              <a:rPr lang="en-PH" sz="6600" b="1" dirty="0" smtClean="0">
                <a:solidFill>
                  <a:srgbClr val="FFFF00"/>
                </a:solidFill>
              </a:rPr>
              <a:t> </a:t>
            </a:r>
            <a:r>
              <a:rPr lang="en-PH" sz="6600" b="1" dirty="0" err="1" smtClean="0">
                <a:solidFill>
                  <a:srgbClr val="FFFF00"/>
                </a:solidFill>
              </a:rPr>
              <a:t>nga</a:t>
            </a:r>
            <a:r>
              <a:rPr lang="en-PH" sz="6600" b="1" dirty="0" smtClean="0">
                <a:solidFill>
                  <a:srgbClr val="FFFF00"/>
                </a:solidFill>
              </a:rPr>
              <a:t> </a:t>
            </a:r>
            <a:r>
              <a:rPr lang="en-PH" sz="6600" b="1" dirty="0" err="1" smtClean="0">
                <a:solidFill>
                  <a:srgbClr val="FFFF00"/>
                </a:solidFill>
              </a:rPr>
              <a:t>tanan</a:t>
            </a:r>
            <a:r>
              <a:rPr lang="en-PH" sz="6600" b="1" dirty="0" smtClean="0">
                <a:solidFill>
                  <a:srgbClr val="FFFF00"/>
                </a:solidFill>
              </a:rPr>
              <a:t>…//</a:t>
            </a:r>
            <a:endParaRPr lang="en-PH" sz="66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0"/>
            <a:ext cx="9324975" cy="6858000"/>
          </a:xfrm>
        </p:spPr>
        <p:txBody>
          <a:bodyPr>
            <a:noAutofit/>
          </a:bodyPr>
          <a:lstStyle/>
          <a:p>
            <a:endParaRPr lang="en-US" sz="6000" b="1" dirty="0" smtClean="0">
              <a:solidFill>
                <a:srgbClr val="FFFF00"/>
              </a:solidFill>
            </a:endParaRPr>
          </a:p>
          <a:p>
            <a:endParaRPr lang="en-US" sz="6600" b="1" dirty="0" smtClean="0">
              <a:solidFill>
                <a:srgbClr val="FFFF00"/>
              </a:solidFill>
            </a:endParaRPr>
          </a:p>
          <a:p>
            <a:endParaRPr lang="en-US" sz="6000" dirty="0"/>
          </a:p>
        </p:txBody>
      </p:sp>
      <p:sp>
        <p:nvSpPr>
          <p:cNvPr id="2" name="Rectangle 1"/>
          <p:cNvSpPr/>
          <p:nvPr/>
        </p:nvSpPr>
        <p:spPr>
          <a:xfrm>
            <a:off x="482446" y="620690"/>
            <a:ext cx="8134134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dirty="0" err="1">
                <a:solidFill>
                  <a:srgbClr val="00FF00"/>
                </a:solidFill>
              </a:rPr>
              <a:t>Koro</a:t>
            </a:r>
            <a:r>
              <a:rPr lang="en-US" sz="6000" dirty="0">
                <a:solidFill>
                  <a:srgbClr val="00FF00"/>
                </a:solidFill>
              </a:rPr>
              <a:t>:</a:t>
            </a:r>
            <a:endParaRPr lang="en-US" sz="6000" dirty="0">
              <a:solidFill>
                <a:srgbClr val="00FF00"/>
              </a:solidFill>
            </a:endParaRPr>
          </a:p>
          <a:p>
            <a:pPr algn="ctr"/>
            <a:r>
              <a:rPr lang="en-US" sz="6000" dirty="0" err="1">
                <a:solidFill>
                  <a:srgbClr val="00FF00"/>
                </a:solidFill>
              </a:rPr>
              <a:t>Pagpangatagak</a:t>
            </a:r>
            <a:r>
              <a:rPr lang="en-US" sz="6000" dirty="0">
                <a:solidFill>
                  <a:srgbClr val="00FF00"/>
                </a:solidFill>
              </a:rPr>
              <a:t> </a:t>
            </a:r>
            <a:r>
              <a:rPr lang="en-US" sz="6000" dirty="0" err="1">
                <a:solidFill>
                  <a:srgbClr val="00FF00"/>
                </a:solidFill>
              </a:rPr>
              <a:t>na</a:t>
            </a:r>
            <a:endParaRPr lang="en-US" sz="6000" dirty="0">
              <a:solidFill>
                <a:srgbClr val="00FF00"/>
              </a:solidFill>
            </a:endParaRPr>
          </a:p>
          <a:p>
            <a:pPr algn="ctr"/>
            <a:r>
              <a:rPr lang="en-US" sz="6000" dirty="0" err="1">
                <a:solidFill>
                  <a:srgbClr val="00FF00"/>
                </a:solidFill>
              </a:rPr>
              <a:t>Yamog</a:t>
            </a:r>
            <a:r>
              <a:rPr lang="en-US" sz="6000" dirty="0">
                <a:solidFill>
                  <a:srgbClr val="00FF00"/>
                </a:solidFill>
              </a:rPr>
              <a:t> </a:t>
            </a:r>
            <a:r>
              <a:rPr lang="en-US" sz="6000" dirty="0" err="1">
                <a:solidFill>
                  <a:srgbClr val="00FF00"/>
                </a:solidFill>
              </a:rPr>
              <a:t>sa</a:t>
            </a:r>
            <a:r>
              <a:rPr lang="en-US" sz="6000" dirty="0">
                <a:solidFill>
                  <a:srgbClr val="00FF00"/>
                </a:solidFill>
              </a:rPr>
              <a:t> </a:t>
            </a:r>
            <a:r>
              <a:rPr lang="en-US" sz="6000" dirty="0" err="1">
                <a:solidFill>
                  <a:srgbClr val="00FF00"/>
                </a:solidFill>
              </a:rPr>
              <a:t>kalangitan</a:t>
            </a:r>
            <a:endParaRPr lang="en-US" sz="6000" dirty="0">
              <a:solidFill>
                <a:srgbClr val="00FF00"/>
              </a:solidFill>
            </a:endParaRPr>
          </a:p>
          <a:p>
            <a:pPr algn="ctr"/>
            <a:r>
              <a:rPr lang="en-US" sz="6000" dirty="0" err="1">
                <a:solidFill>
                  <a:srgbClr val="00FF00"/>
                </a:solidFill>
              </a:rPr>
              <a:t>Himoa</a:t>
            </a:r>
            <a:r>
              <a:rPr lang="en-US" sz="6000" dirty="0">
                <a:solidFill>
                  <a:srgbClr val="00FF00"/>
                </a:solidFill>
              </a:rPr>
              <a:t> </a:t>
            </a:r>
            <a:r>
              <a:rPr lang="en-US" sz="6000" dirty="0" err="1">
                <a:solidFill>
                  <a:srgbClr val="00FF00"/>
                </a:solidFill>
              </a:rPr>
              <a:t>nga</a:t>
            </a:r>
            <a:r>
              <a:rPr lang="en-US" sz="6000" dirty="0">
                <a:solidFill>
                  <a:srgbClr val="00FF00"/>
                </a:solidFill>
              </a:rPr>
              <a:t> </a:t>
            </a:r>
            <a:r>
              <a:rPr lang="en-US" sz="6000" dirty="0" err="1">
                <a:solidFill>
                  <a:srgbClr val="00FF00"/>
                </a:solidFill>
              </a:rPr>
              <a:t>mam’yoos</a:t>
            </a:r>
            <a:r>
              <a:rPr lang="en-US" sz="6000" dirty="0">
                <a:solidFill>
                  <a:srgbClr val="00FF00"/>
                </a:solidFill>
              </a:rPr>
              <a:t> </a:t>
            </a:r>
            <a:r>
              <a:rPr lang="en-US" sz="6000" dirty="0" err="1">
                <a:solidFill>
                  <a:srgbClr val="00FF00"/>
                </a:solidFill>
              </a:rPr>
              <a:t>sa</a:t>
            </a:r>
            <a:r>
              <a:rPr lang="en-US" sz="6000" dirty="0">
                <a:solidFill>
                  <a:srgbClr val="00FF00"/>
                </a:solidFill>
              </a:rPr>
              <a:t> </a:t>
            </a:r>
            <a:r>
              <a:rPr lang="en-US" sz="6000" dirty="0" err="1">
                <a:solidFill>
                  <a:srgbClr val="00FF00"/>
                </a:solidFill>
              </a:rPr>
              <a:t>manluluwas</a:t>
            </a:r>
            <a:r>
              <a:rPr lang="en-US" sz="6000" dirty="0">
                <a:solidFill>
                  <a:srgbClr val="00FF00"/>
                </a:solidFill>
              </a:rPr>
              <a:t> </a:t>
            </a:r>
            <a:r>
              <a:rPr lang="en-US" sz="6000" dirty="0" err="1">
                <a:solidFill>
                  <a:srgbClr val="00FF00"/>
                </a:solidFill>
              </a:rPr>
              <a:t>ang</a:t>
            </a:r>
            <a:r>
              <a:rPr lang="en-US" sz="6000" dirty="0">
                <a:solidFill>
                  <a:srgbClr val="00FF00"/>
                </a:solidFill>
              </a:rPr>
              <a:t> </a:t>
            </a:r>
            <a:r>
              <a:rPr lang="en-US" sz="6000" dirty="0" err="1">
                <a:solidFill>
                  <a:srgbClr val="00FF00"/>
                </a:solidFill>
              </a:rPr>
              <a:t>kayutaan</a:t>
            </a:r>
            <a:r>
              <a:rPr lang="en-US" sz="6000" dirty="0">
                <a:solidFill>
                  <a:srgbClr val="00FF00"/>
                </a:solidFill>
              </a:rPr>
              <a:t> </a:t>
            </a:r>
            <a:endParaRPr lang="en-US" sz="7200" b="1" dirty="0">
              <a:solidFill>
                <a:srgbClr val="00FF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6500" y="188640"/>
            <a:ext cx="8669373" cy="6858000"/>
          </a:xfrm>
        </p:spPr>
        <p:txBody>
          <a:bodyPr>
            <a:noAutofit/>
          </a:bodyPr>
          <a:lstStyle/>
          <a:p>
            <a:endParaRPr lang="en-US" sz="4000" b="1" dirty="0" smtClean="0">
              <a:solidFill>
                <a:srgbClr val="FFFF00"/>
              </a:solidFill>
            </a:endParaRPr>
          </a:p>
          <a:p>
            <a:endParaRPr lang="en-US" sz="4000" b="1" dirty="0" smtClean="0">
              <a:solidFill>
                <a:srgbClr val="FFFF00"/>
              </a:solidFill>
            </a:endParaRPr>
          </a:p>
          <a:p>
            <a:endParaRPr lang="en-US" sz="4000" b="1" dirty="0">
              <a:solidFill>
                <a:srgbClr val="FFFF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64227" y="332659"/>
            <a:ext cx="8960749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>
                <a:solidFill>
                  <a:srgbClr val="00FF00"/>
                </a:solidFill>
              </a:rPr>
              <a:t>II- </a:t>
            </a:r>
            <a:r>
              <a:rPr lang="en-US" sz="4800" dirty="0" err="1" smtClean="0">
                <a:solidFill>
                  <a:srgbClr val="00FF00"/>
                </a:solidFill>
              </a:rPr>
              <a:t>Ang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kalibutan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nangandoy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kanimo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Ginoo</a:t>
            </a:r>
            <a:r>
              <a:rPr lang="en-US" sz="4800" dirty="0" smtClean="0">
                <a:solidFill>
                  <a:srgbClr val="00FF00"/>
                </a:solidFill>
              </a:rPr>
              <a:t>,</a:t>
            </a:r>
            <a:endParaRPr lang="en-US" sz="4800" dirty="0" smtClean="0">
              <a:solidFill>
                <a:srgbClr val="00FF00"/>
              </a:solidFill>
            </a:endParaRPr>
          </a:p>
          <a:p>
            <a:r>
              <a:rPr lang="en-US" sz="4800" dirty="0" err="1" smtClean="0">
                <a:solidFill>
                  <a:srgbClr val="00FF00"/>
                </a:solidFill>
              </a:rPr>
              <a:t>Ug</a:t>
            </a:r>
            <a:r>
              <a:rPr lang="en-US" sz="4800" dirty="0" smtClean="0">
                <a:solidFill>
                  <a:srgbClr val="00FF00"/>
                </a:solidFill>
              </a:rPr>
              <a:t> nag </a:t>
            </a:r>
            <a:r>
              <a:rPr lang="en-US" sz="4800" dirty="0" err="1" smtClean="0">
                <a:solidFill>
                  <a:srgbClr val="00FF00"/>
                </a:solidFill>
              </a:rPr>
              <a:t>paabot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sa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imong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langitnong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gasa</a:t>
            </a:r>
            <a:endParaRPr lang="en-US" sz="4800" dirty="0" smtClean="0">
              <a:solidFill>
                <a:srgbClr val="00FF00"/>
              </a:solidFill>
            </a:endParaRPr>
          </a:p>
          <a:p>
            <a:r>
              <a:rPr lang="en-US" sz="4800" dirty="0" err="1" smtClean="0">
                <a:solidFill>
                  <a:srgbClr val="00FF00"/>
                </a:solidFill>
              </a:rPr>
              <a:t>Ikaw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gayud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ang</a:t>
            </a:r>
            <a:r>
              <a:rPr lang="en-US" sz="4800" dirty="0" smtClean="0">
                <a:solidFill>
                  <a:srgbClr val="00FF00"/>
                </a:solidFill>
              </a:rPr>
              <a:t> among </a:t>
            </a:r>
            <a:r>
              <a:rPr lang="en-US" sz="4800" dirty="0" err="1" smtClean="0">
                <a:solidFill>
                  <a:srgbClr val="00FF00"/>
                </a:solidFill>
              </a:rPr>
              <a:t>baruganan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Ginoo</a:t>
            </a:r>
            <a:r>
              <a:rPr lang="en-US" sz="4800" dirty="0">
                <a:solidFill>
                  <a:srgbClr val="00FF00"/>
                </a:solidFill>
              </a:rPr>
              <a:t>,</a:t>
            </a:r>
            <a:endParaRPr lang="en-US" sz="4800" dirty="0" smtClean="0">
              <a:solidFill>
                <a:srgbClr val="00FF00"/>
              </a:solidFill>
            </a:endParaRPr>
          </a:p>
          <a:p>
            <a:r>
              <a:rPr lang="en-US" sz="4800" dirty="0" err="1" smtClean="0">
                <a:solidFill>
                  <a:srgbClr val="00FF00"/>
                </a:solidFill>
              </a:rPr>
              <a:t>Natingban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sa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kalig</a:t>
            </a:r>
            <a:r>
              <a:rPr lang="en-US" sz="4800" dirty="0" smtClean="0">
                <a:solidFill>
                  <a:srgbClr val="00FF00"/>
                </a:solidFill>
              </a:rPr>
              <a:t>-on </a:t>
            </a:r>
            <a:r>
              <a:rPr lang="en-US" sz="4800" dirty="0" err="1" smtClean="0">
                <a:solidFill>
                  <a:srgbClr val="00FF00"/>
                </a:solidFill>
              </a:rPr>
              <a:t>natugub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ka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sa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gugma</a:t>
            </a:r>
            <a:r>
              <a:rPr lang="en-US" sz="4800" dirty="0" smtClean="0">
                <a:solidFill>
                  <a:srgbClr val="00FF00"/>
                </a:solidFill>
              </a:rPr>
              <a:t>….</a:t>
            </a:r>
            <a:endParaRPr lang="en-US" sz="4800" dirty="0" smtClean="0">
              <a:solidFill>
                <a:srgbClr val="00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4227" y="0"/>
            <a:ext cx="8669373" cy="6858000"/>
          </a:xfrm>
        </p:spPr>
        <p:txBody>
          <a:bodyPr>
            <a:noAutofit/>
          </a:bodyPr>
          <a:lstStyle/>
          <a:p>
            <a:endParaRPr lang="en-US" sz="5400" b="1" dirty="0" smtClean="0">
              <a:solidFill>
                <a:srgbClr val="FFFF00"/>
              </a:solidFill>
            </a:endParaRPr>
          </a:p>
          <a:p>
            <a:endParaRPr lang="en-US" sz="5400" b="1" dirty="0" smtClean="0">
              <a:solidFill>
                <a:srgbClr val="FFFF00"/>
              </a:solidFill>
            </a:endParaRPr>
          </a:p>
          <a:p>
            <a:endParaRPr lang="en-US" sz="5400" b="1" dirty="0">
              <a:solidFill>
                <a:srgbClr val="FFFF00"/>
              </a:solidFill>
            </a:endParaRPr>
          </a:p>
        </p:txBody>
      </p:sp>
      <p:sp>
        <p:nvSpPr>
          <p:cNvPr id="4" name="Text Placeholder 2"/>
          <p:cNvSpPr txBox="1"/>
          <p:nvPr/>
        </p:nvSpPr>
        <p:spPr>
          <a:xfrm>
            <a:off x="364227" y="0"/>
            <a:ext cx="8960749" cy="6572272"/>
          </a:xfrm>
          <a:prstGeom prst="rect">
            <a:avLst/>
          </a:prstGeom>
        </p:spPr>
        <p:txBody>
          <a:bodyPr vert="horz" lIns="45720" rIns="45720" anchor="t">
            <a:noAutofit/>
          </a:bodyPr>
          <a:lstStyle/>
          <a:p>
            <a:pPr algn="ctr"/>
            <a:r>
              <a:rPr lang="en-US" sz="6600" dirty="0" err="1">
                <a:solidFill>
                  <a:srgbClr val="00FF00"/>
                </a:solidFill>
              </a:rPr>
              <a:t>Koro</a:t>
            </a:r>
            <a:r>
              <a:rPr lang="en-US" sz="6600" dirty="0">
                <a:solidFill>
                  <a:srgbClr val="00FF00"/>
                </a:solidFill>
              </a:rPr>
              <a:t>:</a:t>
            </a:r>
            <a:endParaRPr lang="en-US" sz="6600" dirty="0">
              <a:solidFill>
                <a:srgbClr val="00FF00"/>
              </a:solidFill>
            </a:endParaRPr>
          </a:p>
          <a:p>
            <a:pPr algn="ctr"/>
            <a:r>
              <a:rPr lang="en-US" sz="6600" dirty="0" err="1">
                <a:solidFill>
                  <a:srgbClr val="00FF00"/>
                </a:solidFill>
              </a:rPr>
              <a:t>Pagpangatagak</a:t>
            </a:r>
            <a:r>
              <a:rPr lang="en-US" sz="6600" dirty="0">
                <a:solidFill>
                  <a:srgbClr val="00FF00"/>
                </a:solidFill>
              </a:rPr>
              <a:t> </a:t>
            </a:r>
            <a:r>
              <a:rPr lang="en-US" sz="6600" dirty="0" err="1">
                <a:solidFill>
                  <a:srgbClr val="00FF00"/>
                </a:solidFill>
              </a:rPr>
              <a:t>na</a:t>
            </a:r>
            <a:endParaRPr lang="en-US" sz="6600" dirty="0">
              <a:solidFill>
                <a:srgbClr val="00FF00"/>
              </a:solidFill>
            </a:endParaRPr>
          </a:p>
          <a:p>
            <a:pPr algn="ctr"/>
            <a:r>
              <a:rPr lang="en-US" sz="6600" dirty="0" err="1">
                <a:solidFill>
                  <a:srgbClr val="00FF00"/>
                </a:solidFill>
              </a:rPr>
              <a:t>Yamog</a:t>
            </a:r>
            <a:r>
              <a:rPr lang="en-US" sz="6600" dirty="0">
                <a:solidFill>
                  <a:srgbClr val="00FF00"/>
                </a:solidFill>
              </a:rPr>
              <a:t> </a:t>
            </a:r>
            <a:r>
              <a:rPr lang="en-US" sz="6600" dirty="0" err="1">
                <a:solidFill>
                  <a:srgbClr val="00FF00"/>
                </a:solidFill>
              </a:rPr>
              <a:t>sa</a:t>
            </a:r>
            <a:r>
              <a:rPr lang="en-US" sz="6600" dirty="0">
                <a:solidFill>
                  <a:srgbClr val="00FF00"/>
                </a:solidFill>
              </a:rPr>
              <a:t> </a:t>
            </a:r>
            <a:r>
              <a:rPr lang="en-US" sz="6600" dirty="0" err="1">
                <a:solidFill>
                  <a:srgbClr val="00FF00"/>
                </a:solidFill>
              </a:rPr>
              <a:t>kalangitan</a:t>
            </a:r>
            <a:endParaRPr lang="en-US" sz="6600" dirty="0">
              <a:solidFill>
                <a:srgbClr val="00FF00"/>
              </a:solidFill>
            </a:endParaRPr>
          </a:p>
          <a:p>
            <a:pPr algn="ctr"/>
            <a:r>
              <a:rPr lang="en-US" sz="6600" dirty="0" err="1">
                <a:solidFill>
                  <a:srgbClr val="00FF00"/>
                </a:solidFill>
              </a:rPr>
              <a:t>Himoa</a:t>
            </a:r>
            <a:r>
              <a:rPr lang="en-US" sz="6600" dirty="0">
                <a:solidFill>
                  <a:srgbClr val="00FF00"/>
                </a:solidFill>
              </a:rPr>
              <a:t> </a:t>
            </a:r>
            <a:r>
              <a:rPr lang="en-US" sz="6600" dirty="0" err="1">
                <a:solidFill>
                  <a:srgbClr val="00FF00"/>
                </a:solidFill>
              </a:rPr>
              <a:t>nga</a:t>
            </a:r>
            <a:r>
              <a:rPr lang="en-US" sz="6600" dirty="0">
                <a:solidFill>
                  <a:srgbClr val="00FF00"/>
                </a:solidFill>
              </a:rPr>
              <a:t> </a:t>
            </a:r>
            <a:r>
              <a:rPr lang="en-US" sz="6600" dirty="0" err="1">
                <a:solidFill>
                  <a:srgbClr val="00FF00"/>
                </a:solidFill>
              </a:rPr>
              <a:t>mam’yoos</a:t>
            </a:r>
            <a:r>
              <a:rPr lang="en-US" sz="6600" dirty="0">
                <a:solidFill>
                  <a:srgbClr val="00FF00"/>
                </a:solidFill>
              </a:rPr>
              <a:t> </a:t>
            </a:r>
            <a:r>
              <a:rPr lang="en-US" sz="6600" dirty="0" err="1">
                <a:solidFill>
                  <a:srgbClr val="00FF00"/>
                </a:solidFill>
              </a:rPr>
              <a:t>sa</a:t>
            </a:r>
            <a:r>
              <a:rPr lang="en-US" sz="6600" dirty="0">
                <a:solidFill>
                  <a:srgbClr val="00FF00"/>
                </a:solidFill>
              </a:rPr>
              <a:t> </a:t>
            </a:r>
            <a:r>
              <a:rPr lang="en-US" sz="6600" dirty="0" err="1">
                <a:solidFill>
                  <a:srgbClr val="00FF00"/>
                </a:solidFill>
              </a:rPr>
              <a:t>manluluwas</a:t>
            </a:r>
            <a:r>
              <a:rPr lang="en-US" sz="6600" dirty="0">
                <a:solidFill>
                  <a:srgbClr val="00FF00"/>
                </a:solidFill>
              </a:rPr>
              <a:t> </a:t>
            </a:r>
            <a:r>
              <a:rPr lang="en-US" sz="6600" dirty="0" err="1">
                <a:solidFill>
                  <a:srgbClr val="00FF00"/>
                </a:solidFill>
              </a:rPr>
              <a:t>ang</a:t>
            </a:r>
            <a:r>
              <a:rPr lang="en-US" sz="6600" dirty="0">
                <a:solidFill>
                  <a:srgbClr val="00FF00"/>
                </a:solidFill>
              </a:rPr>
              <a:t> </a:t>
            </a:r>
            <a:r>
              <a:rPr lang="en-US" sz="6600" dirty="0" err="1">
                <a:solidFill>
                  <a:srgbClr val="00FF00"/>
                </a:solidFill>
              </a:rPr>
              <a:t>kayutaan</a:t>
            </a:r>
            <a:r>
              <a:rPr lang="en-US" sz="6600" dirty="0">
                <a:solidFill>
                  <a:srgbClr val="00FF00"/>
                </a:solidFill>
              </a:rPr>
              <a:t> </a:t>
            </a:r>
            <a:endParaRPr lang="en-US" sz="8000" b="1" dirty="0">
              <a:solidFill>
                <a:srgbClr val="00FF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 panose="05020102010507070707"/>
              <a:buNone/>
              <a:defRPr/>
            </a:pPr>
            <a:endParaRPr kumimoji="0" lang="en-US" sz="6600" b="0" i="0" u="none" strike="noStrike" kern="1200" cap="none" spc="0" normalizeH="0" baseline="0" noProof="0" dirty="0">
              <a:ln>
                <a:noFill/>
              </a:ln>
              <a:solidFill>
                <a:srgbClr val="00FF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 txBox="1"/>
          <p:nvPr/>
        </p:nvSpPr>
        <p:spPr>
          <a:xfrm>
            <a:off x="200011" y="152400"/>
            <a:ext cx="8960749" cy="657227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 smtClean="0">
                <a:solidFill>
                  <a:srgbClr val="00FF00"/>
                </a:solidFill>
              </a:rPr>
              <a:t>III- </a:t>
            </a:r>
            <a:r>
              <a:rPr lang="en-US" sz="4800" dirty="0" err="1" smtClean="0">
                <a:solidFill>
                  <a:srgbClr val="00FF00"/>
                </a:solidFill>
              </a:rPr>
              <a:t>Ayaw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paglangan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endParaRPr lang="en-US" sz="4800" dirty="0" smtClean="0">
              <a:solidFill>
                <a:srgbClr val="00FF00"/>
              </a:solidFill>
            </a:endParaRPr>
          </a:p>
          <a:p>
            <a:r>
              <a:rPr lang="en-US" sz="4800" dirty="0" err="1" smtClean="0">
                <a:solidFill>
                  <a:srgbClr val="00FF00"/>
                </a:solidFill>
              </a:rPr>
              <a:t>Naghangyo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ang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imong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katawhan</a:t>
            </a:r>
            <a:endParaRPr lang="en-US" sz="4800" dirty="0" smtClean="0">
              <a:solidFill>
                <a:srgbClr val="00FF00"/>
              </a:solidFill>
            </a:endParaRPr>
          </a:p>
          <a:p>
            <a:r>
              <a:rPr lang="en-US" sz="4800" dirty="0" err="1" smtClean="0">
                <a:solidFill>
                  <a:srgbClr val="00FF00"/>
                </a:solidFill>
              </a:rPr>
              <a:t>Ayaw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paglangan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Ikaw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ang</a:t>
            </a:r>
            <a:r>
              <a:rPr lang="en-US" sz="4800" dirty="0" smtClean="0">
                <a:solidFill>
                  <a:srgbClr val="00FF00"/>
                </a:solidFill>
              </a:rPr>
              <a:t> among </a:t>
            </a:r>
            <a:r>
              <a:rPr lang="en-US" sz="4800" dirty="0" err="1" smtClean="0">
                <a:solidFill>
                  <a:srgbClr val="00FF00"/>
                </a:solidFill>
              </a:rPr>
              <a:t>gilauman</a:t>
            </a:r>
            <a:endParaRPr lang="en-US" sz="4800" dirty="0" smtClean="0">
              <a:solidFill>
                <a:srgbClr val="00FF00"/>
              </a:solidFill>
            </a:endParaRPr>
          </a:p>
          <a:p>
            <a:r>
              <a:rPr lang="en-US" sz="4800" dirty="0" err="1" smtClean="0">
                <a:solidFill>
                  <a:srgbClr val="00FF00"/>
                </a:solidFill>
              </a:rPr>
              <a:t>Ginoong</a:t>
            </a:r>
            <a:r>
              <a:rPr lang="en-US" sz="4800" dirty="0" smtClean="0">
                <a:solidFill>
                  <a:srgbClr val="00FF00"/>
                </a:solidFill>
              </a:rPr>
              <a:t> Dios, </a:t>
            </a:r>
            <a:r>
              <a:rPr lang="en-US" sz="4800" dirty="0" err="1" smtClean="0">
                <a:solidFill>
                  <a:srgbClr val="00FF00"/>
                </a:solidFill>
              </a:rPr>
              <a:t>tuguti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nga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sa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Imong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kaayo</a:t>
            </a:r>
            <a:r>
              <a:rPr lang="en-US" sz="4800" dirty="0" smtClean="0">
                <a:solidFill>
                  <a:srgbClr val="00FF00"/>
                </a:solidFill>
              </a:rPr>
              <a:t>,</a:t>
            </a:r>
            <a:endParaRPr lang="en-US" sz="4800" dirty="0" smtClean="0">
              <a:solidFill>
                <a:srgbClr val="00FF00"/>
              </a:solidFill>
            </a:endParaRPr>
          </a:p>
          <a:p>
            <a:r>
              <a:rPr lang="en-US" sz="4800" dirty="0" err="1" smtClean="0">
                <a:solidFill>
                  <a:srgbClr val="00FF00"/>
                </a:solidFill>
              </a:rPr>
              <a:t>Maandam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ang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katawhan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sa</a:t>
            </a:r>
            <a:r>
              <a:rPr lang="en-US" sz="4800" dirty="0" smtClean="0">
                <a:solidFill>
                  <a:srgbClr val="00FF00"/>
                </a:solidFill>
              </a:rPr>
              <a:t> </a:t>
            </a:r>
            <a:r>
              <a:rPr lang="en-US" sz="4800" dirty="0" err="1" smtClean="0">
                <a:solidFill>
                  <a:srgbClr val="00FF00"/>
                </a:solidFill>
              </a:rPr>
              <a:t>Imong</a:t>
            </a:r>
            <a:endParaRPr lang="en-US" sz="4800" dirty="0" smtClean="0">
              <a:solidFill>
                <a:srgbClr val="00FF00"/>
              </a:solidFill>
            </a:endParaRPr>
          </a:p>
          <a:p>
            <a:r>
              <a:rPr lang="en-US" sz="4800" dirty="0" err="1" smtClean="0">
                <a:solidFill>
                  <a:srgbClr val="00FF00"/>
                </a:solidFill>
              </a:rPr>
              <a:t>Pagkatawo</a:t>
            </a:r>
            <a:r>
              <a:rPr lang="en-US" sz="4800" dirty="0" smtClean="0">
                <a:solidFill>
                  <a:srgbClr val="00FF00"/>
                </a:solidFill>
              </a:rPr>
              <a:t>..</a:t>
            </a:r>
            <a:endParaRPr lang="en-US" sz="4800" dirty="0" smtClean="0">
              <a:solidFill>
                <a:srgbClr val="00FF00"/>
              </a:solidFill>
            </a:endParaRPr>
          </a:p>
          <a:p>
            <a:r>
              <a:rPr lang="en-US" sz="4800" dirty="0" smtClean="0">
                <a:solidFill>
                  <a:srgbClr val="00FF00"/>
                </a:solidFill>
              </a:rPr>
              <a:t> </a:t>
            </a:r>
            <a:endParaRPr lang="en-US" sz="4800" dirty="0" smtClean="0">
              <a:solidFill>
                <a:srgbClr val="00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64228" y="736246"/>
            <a:ext cx="8630817" cy="10064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 err="1">
                <a:solidFill>
                  <a:srgbClr val="00FF00"/>
                </a:solidFill>
              </a:rPr>
              <a:t>Koro</a:t>
            </a:r>
            <a:r>
              <a:rPr lang="en-US" sz="7200" dirty="0">
                <a:solidFill>
                  <a:srgbClr val="00FF00"/>
                </a:solidFill>
              </a:rPr>
              <a:t>:</a:t>
            </a:r>
            <a:endParaRPr lang="en-US" sz="7200" dirty="0">
              <a:solidFill>
                <a:srgbClr val="00FF00"/>
              </a:solidFill>
            </a:endParaRPr>
          </a:p>
          <a:p>
            <a:pPr algn="ctr"/>
            <a:r>
              <a:rPr lang="en-US" sz="7200" dirty="0" err="1">
                <a:solidFill>
                  <a:srgbClr val="00FF00"/>
                </a:solidFill>
              </a:rPr>
              <a:t>Pagpangatagak</a:t>
            </a:r>
            <a:r>
              <a:rPr lang="en-US" sz="7200" dirty="0">
                <a:solidFill>
                  <a:srgbClr val="00FF00"/>
                </a:solidFill>
              </a:rPr>
              <a:t> </a:t>
            </a:r>
            <a:r>
              <a:rPr lang="en-US" sz="7200" dirty="0" err="1">
                <a:solidFill>
                  <a:srgbClr val="00FF00"/>
                </a:solidFill>
              </a:rPr>
              <a:t>na</a:t>
            </a:r>
            <a:endParaRPr lang="en-US" sz="7200" dirty="0">
              <a:solidFill>
                <a:srgbClr val="00FF00"/>
              </a:solidFill>
            </a:endParaRPr>
          </a:p>
          <a:p>
            <a:pPr algn="ctr"/>
            <a:r>
              <a:rPr lang="en-US" sz="7200" dirty="0" err="1">
                <a:solidFill>
                  <a:srgbClr val="00FF00"/>
                </a:solidFill>
              </a:rPr>
              <a:t>Yamog</a:t>
            </a:r>
            <a:r>
              <a:rPr lang="en-US" sz="7200" dirty="0">
                <a:solidFill>
                  <a:srgbClr val="00FF00"/>
                </a:solidFill>
              </a:rPr>
              <a:t> </a:t>
            </a:r>
            <a:r>
              <a:rPr lang="en-US" sz="7200" dirty="0" err="1">
                <a:solidFill>
                  <a:srgbClr val="00FF00"/>
                </a:solidFill>
              </a:rPr>
              <a:t>sa</a:t>
            </a:r>
            <a:r>
              <a:rPr lang="en-US" sz="7200" dirty="0">
                <a:solidFill>
                  <a:srgbClr val="00FF00"/>
                </a:solidFill>
              </a:rPr>
              <a:t> </a:t>
            </a:r>
            <a:r>
              <a:rPr lang="en-US" sz="7200" dirty="0" err="1">
                <a:solidFill>
                  <a:srgbClr val="00FF00"/>
                </a:solidFill>
              </a:rPr>
              <a:t>kalangitan</a:t>
            </a:r>
            <a:endParaRPr lang="en-US" sz="7200" dirty="0">
              <a:solidFill>
                <a:srgbClr val="00FF00"/>
              </a:solidFill>
            </a:endParaRPr>
          </a:p>
          <a:p>
            <a:pPr algn="ctr"/>
            <a:r>
              <a:rPr lang="en-US" sz="7200" dirty="0" err="1">
                <a:solidFill>
                  <a:srgbClr val="00FF00"/>
                </a:solidFill>
              </a:rPr>
              <a:t>Himoa</a:t>
            </a:r>
            <a:r>
              <a:rPr lang="en-US" sz="7200" dirty="0">
                <a:solidFill>
                  <a:srgbClr val="00FF00"/>
                </a:solidFill>
              </a:rPr>
              <a:t> </a:t>
            </a:r>
            <a:r>
              <a:rPr lang="en-US" sz="7200" dirty="0" err="1">
                <a:solidFill>
                  <a:srgbClr val="00FF00"/>
                </a:solidFill>
              </a:rPr>
              <a:t>nga</a:t>
            </a:r>
            <a:r>
              <a:rPr lang="en-US" sz="7200" dirty="0">
                <a:solidFill>
                  <a:srgbClr val="00FF00"/>
                </a:solidFill>
              </a:rPr>
              <a:t> </a:t>
            </a:r>
            <a:r>
              <a:rPr lang="en-US" sz="7200" dirty="0" err="1">
                <a:solidFill>
                  <a:srgbClr val="00FF00"/>
                </a:solidFill>
              </a:rPr>
              <a:t>mam’yoos</a:t>
            </a:r>
            <a:r>
              <a:rPr lang="en-US" sz="7200" dirty="0">
                <a:solidFill>
                  <a:srgbClr val="00FF00"/>
                </a:solidFill>
              </a:rPr>
              <a:t> </a:t>
            </a:r>
            <a:r>
              <a:rPr lang="en-US" sz="7200" dirty="0" err="1">
                <a:solidFill>
                  <a:srgbClr val="00FF00"/>
                </a:solidFill>
              </a:rPr>
              <a:t>sa</a:t>
            </a:r>
            <a:r>
              <a:rPr lang="en-US" sz="7200" dirty="0">
                <a:solidFill>
                  <a:srgbClr val="00FF00"/>
                </a:solidFill>
              </a:rPr>
              <a:t> </a:t>
            </a:r>
            <a:r>
              <a:rPr lang="en-US" sz="7200" dirty="0" err="1">
                <a:solidFill>
                  <a:srgbClr val="00FF00"/>
                </a:solidFill>
              </a:rPr>
              <a:t>manluluwas</a:t>
            </a:r>
            <a:r>
              <a:rPr lang="en-US" sz="7200" dirty="0">
                <a:solidFill>
                  <a:srgbClr val="00FF00"/>
                </a:solidFill>
              </a:rPr>
              <a:t> </a:t>
            </a:r>
            <a:r>
              <a:rPr lang="en-US" sz="7200" dirty="0" err="1">
                <a:solidFill>
                  <a:srgbClr val="00FF00"/>
                </a:solidFill>
              </a:rPr>
              <a:t>ang</a:t>
            </a:r>
            <a:r>
              <a:rPr lang="en-US" sz="7200" dirty="0">
                <a:solidFill>
                  <a:srgbClr val="00FF00"/>
                </a:solidFill>
              </a:rPr>
              <a:t> </a:t>
            </a:r>
            <a:r>
              <a:rPr lang="en-US" sz="7200" dirty="0" err="1">
                <a:solidFill>
                  <a:srgbClr val="00FF00"/>
                </a:solidFill>
              </a:rPr>
              <a:t>kayutaan</a:t>
            </a:r>
            <a:r>
              <a:rPr lang="en-US" sz="7200" dirty="0">
                <a:solidFill>
                  <a:srgbClr val="00FF00"/>
                </a:solidFill>
              </a:rPr>
              <a:t> </a:t>
            </a:r>
            <a:endParaRPr lang="en-US" sz="8800" b="1" dirty="0">
              <a:solidFill>
                <a:srgbClr val="00FF00"/>
              </a:solidFill>
            </a:endParaRPr>
          </a:p>
          <a:p>
            <a:endParaRPr lang="en-US" sz="7200" b="1" dirty="0" smtClean="0">
              <a:solidFill>
                <a:srgbClr val="00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32498" y="188643"/>
            <a:ext cx="7459980" cy="1154097"/>
          </a:xfrm>
        </p:spPr>
        <p:txBody>
          <a:bodyPr>
            <a:normAutofit fontScale="90000"/>
          </a:bodyPr>
          <a:lstStyle/>
          <a:p>
            <a:r>
              <a:rPr lang="en-PH" dirty="0" err="1" smtClean="0"/>
              <a:t>Pag-ampo</a:t>
            </a:r>
            <a:r>
              <a:rPr lang="en-PH" dirty="0" smtClean="0"/>
              <a:t> </a:t>
            </a:r>
            <a:r>
              <a:rPr lang="en-PH" dirty="0" err="1" smtClean="0"/>
              <a:t>alang</a:t>
            </a:r>
            <a:r>
              <a:rPr lang="en-PH" dirty="0" smtClean="0"/>
              <a:t> </a:t>
            </a:r>
            <a:r>
              <a:rPr lang="en-PH" dirty="0" err="1" smtClean="0"/>
              <a:t>kang</a:t>
            </a:r>
            <a:r>
              <a:rPr lang="en-PH" dirty="0" smtClean="0"/>
              <a:t> San Miguel </a:t>
            </a:r>
            <a:r>
              <a:rPr lang="en-PH" dirty="0" err="1" smtClean="0"/>
              <a:t>Arkanghel</a:t>
            </a:r>
            <a:endParaRPr lang="en-PH" dirty="0"/>
          </a:p>
        </p:txBody>
      </p:sp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425960" y="1412779"/>
            <a:ext cx="8529544" cy="3539527"/>
          </a:xfrm>
        </p:spPr>
        <p:txBody>
          <a:bodyPr>
            <a:noAutofit/>
          </a:bodyPr>
          <a:lstStyle/>
          <a:p>
            <a:r>
              <a:rPr lang="en-PH" sz="4400" b="1" dirty="0" smtClean="0">
                <a:solidFill>
                  <a:srgbClr val="FFFF00"/>
                </a:solidFill>
              </a:rPr>
              <a:t>San Miguel </a:t>
            </a:r>
            <a:r>
              <a:rPr lang="en-PH" sz="4400" b="1" dirty="0" err="1" smtClean="0">
                <a:solidFill>
                  <a:srgbClr val="FFFF00"/>
                </a:solidFill>
              </a:rPr>
              <a:t>Arkanghel</a:t>
            </a:r>
            <a:r>
              <a:rPr lang="en-PH" sz="4400" b="1" dirty="0" smtClean="0">
                <a:solidFill>
                  <a:srgbClr val="FFFF00"/>
                </a:solidFill>
              </a:rPr>
              <a:t> </a:t>
            </a:r>
            <a:r>
              <a:rPr lang="en-PH" sz="4400" b="1" dirty="0" err="1" smtClean="0">
                <a:solidFill>
                  <a:srgbClr val="FFFF00"/>
                </a:solidFill>
              </a:rPr>
              <a:t>tabangi</a:t>
            </a:r>
            <a:r>
              <a:rPr lang="en-PH" sz="4400" b="1" dirty="0" smtClean="0">
                <a:solidFill>
                  <a:srgbClr val="FFFF00"/>
                </a:solidFill>
              </a:rPr>
              <a:t> kami </a:t>
            </a:r>
            <a:r>
              <a:rPr lang="en-PH" sz="4400" b="1" dirty="0" err="1" smtClean="0">
                <a:solidFill>
                  <a:srgbClr val="FFFF00"/>
                </a:solidFill>
              </a:rPr>
              <a:t>sa</a:t>
            </a:r>
            <a:r>
              <a:rPr lang="en-PH" sz="4400" b="1" dirty="0" smtClean="0">
                <a:solidFill>
                  <a:srgbClr val="FFFF00"/>
                </a:solidFill>
              </a:rPr>
              <a:t> </a:t>
            </a:r>
            <a:r>
              <a:rPr lang="en-PH" sz="4400" b="1" dirty="0" err="1" smtClean="0">
                <a:solidFill>
                  <a:srgbClr val="FFFF00"/>
                </a:solidFill>
              </a:rPr>
              <a:t>panggubatan</a:t>
            </a:r>
            <a:r>
              <a:rPr lang="en-PH" sz="4400" b="1" dirty="0" smtClean="0">
                <a:solidFill>
                  <a:srgbClr val="FFFF00"/>
                </a:solidFill>
              </a:rPr>
              <a:t>, </a:t>
            </a:r>
            <a:r>
              <a:rPr lang="en-PH" sz="4400" b="1" dirty="0" err="1" smtClean="0">
                <a:solidFill>
                  <a:srgbClr val="FFFF00"/>
                </a:solidFill>
              </a:rPr>
              <a:t>panalipdi</a:t>
            </a:r>
            <a:r>
              <a:rPr lang="en-PH" sz="4400" b="1" dirty="0" smtClean="0">
                <a:solidFill>
                  <a:srgbClr val="FFFF00"/>
                </a:solidFill>
              </a:rPr>
              <a:t> kami </a:t>
            </a:r>
            <a:r>
              <a:rPr lang="en-PH" sz="4400" b="1" dirty="0" err="1" smtClean="0">
                <a:solidFill>
                  <a:srgbClr val="FFFF00"/>
                </a:solidFill>
              </a:rPr>
              <a:t>batok</a:t>
            </a:r>
            <a:r>
              <a:rPr lang="en-PH" sz="4400" b="1" dirty="0" smtClean="0">
                <a:solidFill>
                  <a:srgbClr val="FFFF00"/>
                </a:solidFill>
              </a:rPr>
              <a:t> </a:t>
            </a:r>
            <a:r>
              <a:rPr lang="en-PH" sz="4400" b="1" dirty="0" err="1" smtClean="0">
                <a:solidFill>
                  <a:srgbClr val="FFFF00"/>
                </a:solidFill>
              </a:rPr>
              <a:t>sa</a:t>
            </a:r>
            <a:r>
              <a:rPr lang="en-PH" sz="4400" b="1" dirty="0" smtClean="0">
                <a:solidFill>
                  <a:srgbClr val="FFFF00"/>
                </a:solidFill>
              </a:rPr>
              <a:t> </a:t>
            </a:r>
            <a:r>
              <a:rPr lang="en-PH" sz="4400" b="1" dirty="0" err="1" smtClean="0">
                <a:solidFill>
                  <a:srgbClr val="FFFF00"/>
                </a:solidFill>
              </a:rPr>
              <a:t>mga</a:t>
            </a:r>
            <a:r>
              <a:rPr lang="en-PH" sz="4400" b="1" dirty="0" smtClean="0">
                <a:solidFill>
                  <a:srgbClr val="FFFF00"/>
                </a:solidFill>
              </a:rPr>
              <a:t> </a:t>
            </a:r>
            <a:r>
              <a:rPr lang="en-PH" sz="4400" b="1" dirty="0" err="1" smtClean="0">
                <a:solidFill>
                  <a:srgbClr val="FFFF00"/>
                </a:solidFill>
              </a:rPr>
              <a:t>panlimbong</a:t>
            </a:r>
            <a:r>
              <a:rPr lang="en-PH" sz="4400" b="1" dirty="0" smtClean="0">
                <a:solidFill>
                  <a:srgbClr val="FFFF00"/>
                </a:solidFill>
              </a:rPr>
              <a:t> </a:t>
            </a:r>
            <a:r>
              <a:rPr lang="en-PH" sz="4400" b="1" dirty="0" err="1" smtClean="0">
                <a:solidFill>
                  <a:srgbClr val="FFFF00"/>
                </a:solidFill>
              </a:rPr>
              <a:t>ug</a:t>
            </a:r>
            <a:r>
              <a:rPr lang="en-PH" sz="4400" b="1" dirty="0" smtClean="0">
                <a:solidFill>
                  <a:srgbClr val="FFFF00"/>
                </a:solidFill>
              </a:rPr>
              <a:t> </a:t>
            </a:r>
            <a:r>
              <a:rPr lang="en-PH" sz="4400" b="1" dirty="0" err="1" smtClean="0">
                <a:solidFill>
                  <a:srgbClr val="FFFF00"/>
                </a:solidFill>
              </a:rPr>
              <a:t>pagsulay</a:t>
            </a:r>
            <a:r>
              <a:rPr lang="en-PH" sz="4400" b="1" dirty="0" smtClean="0">
                <a:solidFill>
                  <a:srgbClr val="FFFF00"/>
                </a:solidFill>
              </a:rPr>
              <a:t> </a:t>
            </a:r>
            <a:r>
              <a:rPr lang="en-PH" sz="4400" b="1" dirty="0" err="1" smtClean="0">
                <a:solidFill>
                  <a:srgbClr val="FFFF00"/>
                </a:solidFill>
              </a:rPr>
              <a:t>sa</a:t>
            </a:r>
            <a:r>
              <a:rPr lang="en-PH" sz="4400" b="1" dirty="0" smtClean="0">
                <a:solidFill>
                  <a:srgbClr val="FFFF00"/>
                </a:solidFill>
              </a:rPr>
              <a:t> </a:t>
            </a:r>
            <a:r>
              <a:rPr lang="en-PH" sz="4400" b="1" dirty="0" err="1" smtClean="0">
                <a:solidFill>
                  <a:srgbClr val="FFFF00"/>
                </a:solidFill>
              </a:rPr>
              <a:t>yawa</a:t>
            </a:r>
            <a:r>
              <a:rPr lang="en-PH" sz="4400" b="1" dirty="0" smtClean="0">
                <a:solidFill>
                  <a:srgbClr val="FFFF00"/>
                </a:solidFill>
              </a:rPr>
              <a:t>, </a:t>
            </a:r>
            <a:r>
              <a:rPr lang="en-PH" sz="4400" b="1" dirty="0" err="1" smtClean="0">
                <a:solidFill>
                  <a:srgbClr val="FFFF00"/>
                </a:solidFill>
              </a:rPr>
              <a:t>mapaubsanon</a:t>
            </a:r>
            <a:r>
              <a:rPr lang="en-PH" sz="4400" b="1" dirty="0" smtClean="0">
                <a:solidFill>
                  <a:srgbClr val="FFFF00"/>
                </a:solidFill>
              </a:rPr>
              <a:t> kami </a:t>
            </a:r>
            <a:r>
              <a:rPr lang="en-PH" sz="4400" b="1" dirty="0" err="1" smtClean="0">
                <a:solidFill>
                  <a:srgbClr val="FFFF00"/>
                </a:solidFill>
              </a:rPr>
              <a:t>nga</a:t>
            </a:r>
            <a:r>
              <a:rPr lang="en-PH" sz="4400" b="1" dirty="0" smtClean="0">
                <a:solidFill>
                  <a:srgbClr val="FFFF00"/>
                </a:solidFill>
              </a:rPr>
              <a:t> </a:t>
            </a:r>
            <a:r>
              <a:rPr lang="en-PH" sz="4400" b="1" dirty="0" err="1" smtClean="0">
                <a:solidFill>
                  <a:srgbClr val="FFFF00"/>
                </a:solidFill>
              </a:rPr>
              <a:t>nagahangyo</a:t>
            </a:r>
            <a:r>
              <a:rPr lang="en-PH" sz="4400" b="1" dirty="0" smtClean="0">
                <a:solidFill>
                  <a:srgbClr val="FFFF00"/>
                </a:solidFill>
              </a:rPr>
              <a:t> </a:t>
            </a:r>
            <a:r>
              <a:rPr lang="en-PH" sz="4400" b="1" dirty="0" err="1" smtClean="0">
                <a:solidFill>
                  <a:srgbClr val="FFFF00"/>
                </a:solidFill>
              </a:rPr>
              <a:t>kanimo</a:t>
            </a:r>
            <a:r>
              <a:rPr lang="en-PH" sz="4400" b="1" dirty="0" smtClean="0">
                <a:solidFill>
                  <a:srgbClr val="FFFF00"/>
                </a:solidFill>
              </a:rPr>
              <a:t> O </a:t>
            </a:r>
            <a:r>
              <a:rPr lang="en-PH" sz="4400" b="1" dirty="0" err="1" smtClean="0">
                <a:solidFill>
                  <a:srgbClr val="FFFF00"/>
                </a:solidFill>
              </a:rPr>
              <a:t>Prinsipe</a:t>
            </a:r>
            <a:r>
              <a:rPr lang="en-PH" sz="4400" b="1" dirty="0" smtClean="0">
                <a:solidFill>
                  <a:srgbClr val="FFFF00"/>
                </a:solidFill>
              </a:rPr>
              <a:t> </a:t>
            </a:r>
            <a:r>
              <a:rPr lang="en-PH" sz="4400" b="1" dirty="0" err="1" smtClean="0">
                <a:solidFill>
                  <a:srgbClr val="FFFF00"/>
                </a:solidFill>
              </a:rPr>
              <a:t>sa</a:t>
            </a:r>
            <a:r>
              <a:rPr lang="en-PH" sz="4400" b="1" dirty="0" smtClean="0">
                <a:solidFill>
                  <a:srgbClr val="FFFF00"/>
                </a:solidFill>
              </a:rPr>
              <a:t> </a:t>
            </a:r>
            <a:r>
              <a:rPr lang="en-PH" sz="4400" b="1" dirty="0" err="1" smtClean="0">
                <a:solidFill>
                  <a:srgbClr val="FFFF00"/>
                </a:solidFill>
              </a:rPr>
              <a:t>mga</a:t>
            </a:r>
            <a:r>
              <a:rPr lang="en-PH" sz="4400" b="1" dirty="0" smtClean="0">
                <a:solidFill>
                  <a:srgbClr val="FFFF00"/>
                </a:solidFill>
              </a:rPr>
              <a:t> </a:t>
            </a:r>
            <a:r>
              <a:rPr lang="en-PH" sz="4400" b="1" dirty="0" err="1" smtClean="0">
                <a:solidFill>
                  <a:srgbClr val="FFFF00"/>
                </a:solidFill>
              </a:rPr>
              <a:t>kasundaluhan</a:t>
            </a:r>
            <a:r>
              <a:rPr lang="en-PH" sz="4400" b="1" dirty="0" smtClean="0">
                <a:solidFill>
                  <a:srgbClr val="FFFF00"/>
                </a:solidFill>
              </a:rPr>
              <a:t> </a:t>
            </a:r>
            <a:r>
              <a:rPr lang="en-PH" sz="4400" b="1" dirty="0" err="1" smtClean="0">
                <a:solidFill>
                  <a:srgbClr val="FFFF00"/>
                </a:solidFill>
              </a:rPr>
              <a:t>sa</a:t>
            </a:r>
            <a:r>
              <a:rPr lang="en-PH" sz="4400" b="1" dirty="0" smtClean="0">
                <a:solidFill>
                  <a:srgbClr val="FFFF00"/>
                </a:solidFill>
              </a:rPr>
              <a:t> </a:t>
            </a:r>
            <a:r>
              <a:rPr lang="en-PH" sz="4400" b="1" dirty="0" err="1" smtClean="0">
                <a:solidFill>
                  <a:srgbClr val="FFFF00"/>
                </a:solidFill>
              </a:rPr>
              <a:t>langit</a:t>
            </a:r>
            <a:r>
              <a:rPr lang="en-PH" sz="4400" b="1" dirty="0" smtClean="0">
                <a:solidFill>
                  <a:srgbClr val="FFFF00"/>
                </a:solidFill>
              </a:rPr>
              <a:t> </a:t>
            </a:r>
            <a:r>
              <a:rPr lang="en-PH" sz="4400" b="1" dirty="0" err="1" smtClean="0">
                <a:solidFill>
                  <a:srgbClr val="FFFF00"/>
                </a:solidFill>
              </a:rPr>
              <a:t>nga</a:t>
            </a:r>
            <a:r>
              <a:rPr lang="en-PH" sz="4400" b="1" dirty="0" smtClean="0">
                <a:solidFill>
                  <a:srgbClr val="FFFF00"/>
                </a:solidFill>
              </a:rPr>
              <a:t> </a:t>
            </a:r>
            <a:r>
              <a:rPr lang="en-PH" sz="4400" b="1" dirty="0" err="1" smtClean="0">
                <a:solidFill>
                  <a:srgbClr val="FFFF00"/>
                </a:solidFill>
              </a:rPr>
              <a:t>pinaagi</a:t>
            </a:r>
            <a:r>
              <a:rPr lang="en-PH" sz="4400" b="1" dirty="0" smtClean="0">
                <a:solidFill>
                  <a:srgbClr val="FFFF00"/>
                </a:solidFill>
              </a:rPr>
              <a:t> </a:t>
            </a:r>
            <a:r>
              <a:rPr lang="en-PH" sz="4400" b="1" dirty="0" err="1" smtClean="0">
                <a:solidFill>
                  <a:srgbClr val="FFFF00"/>
                </a:solidFill>
              </a:rPr>
              <a:t>sa</a:t>
            </a:r>
            <a:r>
              <a:rPr lang="en-PH" sz="4400" b="1" dirty="0" smtClean="0">
                <a:solidFill>
                  <a:srgbClr val="FFFF00"/>
                </a:solidFill>
              </a:rPr>
              <a:t> </a:t>
            </a:r>
            <a:r>
              <a:rPr lang="en-PH" sz="4400" b="1" dirty="0" err="1" smtClean="0">
                <a:solidFill>
                  <a:srgbClr val="FFFF00"/>
                </a:solidFill>
              </a:rPr>
              <a:t>gahom</a:t>
            </a:r>
            <a:r>
              <a:rPr lang="en-PH" sz="4400" b="1" dirty="0">
                <a:solidFill>
                  <a:srgbClr val="FFFF00"/>
                </a:solidFill>
              </a:rPr>
              <a:t> </a:t>
            </a:r>
            <a:r>
              <a:rPr lang="en-PH" sz="4400" b="1" dirty="0" err="1" smtClean="0">
                <a:solidFill>
                  <a:srgbClr val="FFFF00"/>
                </a:solidFill>
              </a:rPr>
              <a:t>sa</a:t>
            </a:r>
            <a:r>
              <a:rPr lang="en-PH" sz="4400" b="1" dirty="0" smtClean="0">
                <a:solidFill>
                  <a:srgbClr val="FFFF00"/>
                </a:solidFill>
              </a:rPr>
              <a:t> Dios</a:t>
            </a:r>
            <a:endParaRPr lang="en-PH" sz="44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498" y="548685"/>
            <a:ext cx="8811979" cy="75713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PH" sz="5400" b="1" dirty="0" smtClean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imong</a:t>
            </a:r>
            <a:r>
              <a:rPr lang="en-PH" sz="5400" b="1" dirty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ibanlud</a:t>
            </a:r>
            <a:r>
              <a:rPr lang="en-PH" sz="5400" b="1" dirty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sa</a:t>
            </a:r>
            <a:r>
              <a:rPr lang="en-PH" sz="5400" b="1" dirty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impyerno</a:t>
            </a:r>
            <a:r>
              <a:rPr lang="en-PH" sz="5400" b="1" dirty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si</a:t>
            </a:r>
            <a:r>
              <a:rPr lang="en-PH" sz="5400" b="1" dirty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satanas</a:t>
            </a:r>
            <a:r>
              <a:rPr lang="en-PH" sz="5400" b="1" dirty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uban</a:t>
            </a:r>
            <a:r>
              <a:rPr lang="en-PH" sz="5400" b="1" dirty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sa</a:t>
            </a:r>
            <a:r>
              <a:rPr lang="en-PH" sz="5400" b="1" dirty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iyang</a:t>
            </a:r>
            <a:r>
              <a:rPr lang="en-PH" sz="5400" b="1" dirty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mga</a:t>
            </a:r>
            <a:r>
              <a:rPr lang="en-PH" sz="5400" b="1" dirty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dautang</a:t>
            </a:r>
            <a:r>
              <a:rPr lang="en-PH" sz="5400" b="1" dirty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espiritu</a:t>
            </a:r>
            <a:r>
              <a:rPr lang="en-PH" sz="5400" b="1" dirty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nga</a:t>
            </a:r>
            <a:r>
              <a:rPr lang="en-PH" sz="5400" b="1" dirty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nagalibut</a:t>
            </a:r>
            <a:r>
              <a:rPr lang="en-PH" sz="5400" b="1" dirty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libot</a:t>
            </a:r>
            <a:r>
              <a:rPr lang="en-PH" sz="5400" b="1" dirty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sa</a:t>
            </a:r>
            <a:r>
              <a:rPr lang="en-PH" sz="5400" b="1" dirty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kalibutan</a:t>
            </a:r>
            <a:r>
              <a:rPr lang="en-PH" sz="5400" b="1" dirty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aron</a:t>
            </a:r>
            <a:r>
              <a:rPr lang="en-PH" sz="5400" b="1" dirty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sa</a:t>
            </a:r>
            <a:r>
              <a:rPr lang="en-PH" sz="5400" b="1" dirty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pag</a:t>
            </a:r>
            <a:r>
              <a:rPr lang="en-PH" sz="5400" b="1" dirty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pukan</a:t>
            </a:r>
            <a:r>
              <a:rPr lang="en-PH" sz="5400" b="1" dirty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sa</a:t>
            </a:r>
            <a:r>
              <a:rPr lang="en-PH" sz="5400" b="1" dirty="0">
                <a:solidFill>
                  <a:srgbClr val="FFFF00"/>
                </a:solidFill>
              </a:rPr>
              <a:t> among </a:t>
            </a:r>
            <a:r>
              <a:rPr lang="en-PH" sz="5400" b="1" dirty="0" err="1">
                <a:solidFill>
                  <a:srgbClr val="FFFF00"/>
                </a:solidFill>
              </a:rPr>
              <a:t>mga</a:t>
            </a:r>
            <a:r>
              <a:rPr lang="en-PH" sz="5400" b="1" dirty="0">
                <a:solidFill>
                  <a:srgbClr val="FFFF00"/>
                </a:solidFill>
              </a:rPr>
              <a:t> </a:t>
            </a:r>
            <a:r>
              <a:rPr lang="en-PH" sz="5400" b="1" dirty="0" err="1">
                <a:solidFill>
                  <a:srgbClr val="FFFF00"/>
                </a:solidFill>
              </a:rPr>
              <a:t>kalag</a:t>
            </a:r>
            <a:r>
              <a:rPr lang="en-PH" sz="5400" b="1" dirty="0">
                <a:solidFill>
                  <a:srgbClr val="FFFF00"/>
                </a:solidFill>
              </a:rPr>
              <a:t>…amen</a:t>
            </a:r>
            <a:endParaRPr lang="en-PH" sz="5400" b="1" dirty="0">
              <a:solidFill>
                <a:srgbClr val="FFFF00"/>
              </a:solidFill>
            </a:endParaRPr>
          </a:p>
          <a:p>
            <a:r>
              <a:rPr lang="en-PH" sz="5400" b="1" dirty="0">
                <a:solidFill>
                  <a:srgbClr val="FFFF00"/>
                </a:solidFill>
              </a:rPr>
              <a:t>San Miguel </a:t>
            </a:r>
            <a:r>
              <a:rPr lang="en-PH" sz="5400" b="1" dirty="0" err="1">
                <a:solidFill>
                  <a:srgbClr val="FFFF00"/>
                </a:solidFill>
              </a:rPr>
              <a:t>Arkanghel</a:t>
            </a:r>
            <a:r>
              <a:rPr lang="en-PH" sz="5400" b="1" dirty="0">
                <a:solidFill>
                  <a:srgbClr val="FFFF00"/>
                </a:solidFill>
              </a:rPr>
              <a:t>, </a:t>
            </a:r>
            <a:r>
              <a:rPr lang="en-PH" sz="5400" b="1" dirty="0" err="1" smtClean="0">
                <a:solidFill>
                  <a:srgbClr val="FFFF00"/>
                </a:solidFill>
              </a:rPr>
              <a:t>Iampo</a:t>
            </a:r>
            <a:r>
              <a:rPr lang="en-PH" sz="5400" b="1" dirty="0" smtClean="0">
                <a:solidFill>
                  <a:srgbClr val="FFFF00"/>
                </a:solidFill>
              </a:rPr>
              <a:t> </a:t>
            </a:r>
            <a:r>
              <a:rPr lang="en-PH" sz="5400" b="1" dirty="0" err="1" smtClean="0">
                <a:solidFill>
                  <a:srgbClr val="FFFF00"/>
                </a:solidFill>
              </a:rPr>
              <a:t>mo</a:t>
            </a:r>
            <a:r>
              <a:rPr lang="en-PH" sz="5400" b="1" dirty="0" smtClean="0">
                <a:solidFill>
                  <a:srgbClr val="FFFF00"/>
                </a:solidFill>
              </a:rPr>
              <a:t> </a:t>
            </a:r>
            <a:r>
              <a:rPr lang="en-PH" sz="5400" b="1" dirty="0">
                <a:solidFill>
                  <a:srgbClr val="FFFF00"/>
                </a:solidFill>
              </a:rPr>
              <a:t>kami…</a:t>
            </a:r>
            <a:endParaRPr lang="en-PH" sz="54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3959" y="285728"/>
            <a:ext cx="8343939" cy="585791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26" name="Picture 2" descr="D:\new pix\z.jesus &amp; mary.jp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364227" y="285728"/>
            <a:ext cx="8742226" cy="6429420"/>
          </a:xfrm>
          <a:prstGeom prst="rect">
            <a:avLst/>
          </a:prstGeom>
          <a:ln w="38100" cap="sq">
            <a:solidFill>
              <a:srgbClr val="FFFF00"/>
            </a:solidFill>
            <a:prstDash val="solid"/>
            <a:miter lim="800000"/>
            <a:headEnd/>
            <a:tailEnd/>
          </a:ln>
          <a:effectLst>
            <a:glow rad="228600">
              <a:schemeClr val="accent5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Picture 3" descr="light.jpg"/>
          <p:cNvPicPr>
            <a:picLocks noChangeAspect="1"/>
          </p:cNvPicPr>
          <p:nvPr/>
        </p:nvPicPr>
        <p:blipFill>
          <a:blip r:embed="rId2"/>
          <a:srcRect l="20312" t="1397" r="64063" b="25698"/>
          <a:stretch>
            <a:fillRect/>
          </a:stretch>
        </p:blipFill>
        <p:spPr>
          <a:xfrm>
            <a:off x="8232230" y="3857628"/>
            <a:ext cx="655667" cy="2214578"/>
          </a:xfrm>
          <a:prstGeom prst="ellipse">
            <a:avLst/>
          </a:prstGeom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  <a:softEdge rad="112500"/>
          </a:effectLst>
        </p:spPr>
      </p:pic>
      <p:sp>
        <p:nvSpPr>
          <p:cNvPr id="6" name="Rectangle 5"/>
          <p:cNvSpPr/>
          <p:nvPr/>
        </p:nvSpPr>
        <p:spPr>
          <a:xfrm>
            <a:off x="509930" y="6143644"/>
            <a:ext cx="655667" cy="500066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FFC00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232230" y="6215082"/>
            <a:ext cx="655667" cy="428628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FFC00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8" name="Picture 7" descr="light.jpg"/>
          <p:cNvPicPr>
            <a:picLocks noChangeAspect="1"/>
          </p:cNvPicPr>
          <p:nvPr/>
        </p:nvPicPr>
        <p:blipFill>
          <a:blip r:embed="rId2"/>
          <a:srcRect l="20312" t="1397" r="64063" b="25698"/>
          <a:stretch>
            <a:fillRect/>
          </a:stretch>
        </p:blipFill>
        <p:spPr>
          <a:xfrm>
            <a:off x="509931" y="3786190"/>
            <a:ext cx="582815" cy="2143140"/>
          </a:xfrm>
          <a:prstGeom prst="ellipse">
            <a:avLst/>
          </a:prstGeom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  <a:softEdge rad="112500"/>
          </a:effectLst>
        </p:spPr>
      </p:pic>
      <p:pic>
        <p:nvPicPr>
          <p:cNvPr id="4098" name="Picture 2" descr="https://tse1.mm.bing.net/th?id=OIP.wVOZpHfUrlPyt4yHzDez4wHaFK&amp;pid=15.1&amp;P=0&amp;w=222&amp;h=15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226" y="285728"/>
            <a:ext cx="8742225" cy="6429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890" y="45085"/>
            <a:ext cx="8880475" cy="6096000"/>
          </a:xfrm>
        </p:spPr>
        <p:txBody>
          <a:bodyPr>
            <a:noAutofit/>
          </a:bodyPr>
          <a:lstStyle/>
          <a:p>
            <a:pPr indent="457200" algn="ctr"/>
            <a:r>
              <a:rPr lang="en-US" altLang="en-US" sz="4400" b="1">
                <a:solidFill>
                  <a:schemeClr val="tx2"/>
                </a:solidFill>
              </a:rPr>
              <a:t>ANIA KAMI</a:t>
            </a:r>
            <a:endParaRPr lang="en-US" altLang="en-US" sz="4400" b="1">
              <a:solidFill>
                <a:schemeClr val="tx2"/>
              </a:solidFill>
            </a:endParaRPr>
          </a:p>
          <a:p>
            <a:pPr algn="ctr"/>
            <a:r>
              <a:rPr lang="en-US" altLang="en-US" sz="4400" b="1">
                <a:solidFill>
                  <a:srgbClr val="FFFF00"/>
                </a:solidFill>
              </a:rPr>
              <a:t>Ania kami 'ning gabii sa among pagdaygon</a:t>
            </a:r>
            <a:endParaRPr lang="en-US" altLang="en-US" sz="4400" b="1">
              <a:solidFill>
                <a:srgbClr val="FFFF00"/>
              </a:solidFill>
            </a:endParaRPr>
          </a:p>
          <a:p>
            <a:pPr algn="ctr"/>
            <a:r>
              <a:rPr lang="en-US" altLang="en-US" sz="4400" b="1">
                <a:solidFill>
                  <a:srgbClr val="FFFF00"/>
                </a:solidFill>
              </a:rPr>
              <a:t>Ug hinaut pa, nga kaninyo dili makatugaw</a:t>
            </a:r>
            <a:endParaRPr lang="en-US" altLang="en-US" sz="4400" b="1">
              <a:solidFill>
                <a:srgbClr val="FFFF00"/>
              </a:solidFill>
            </a:endParaRPr>
          </a:p>
          <a:p>
            <a:pPr algn="ctr"/>
            <a:r>
              <a:rPr lang="en-US" altLang="en-US" sz="4400" b="1">
                <a:solidFill>
                  <a:srgbClr val="FFFF00"/>
                </a:solidFill>
              </a:rPr>
              <a:t>Pasko karon, panahon, panahon sa kalipay</a:t>
            </a:r>
            <a:endParaRPr lang="en-US" altLang="en-US" sz="4400" b="1">
              <a:solidFill>
                <a:srgbClr val="FFFF00"/>
              </a:solidFill>
            </a:endParaRPr>
          </a:p>
          <a:p>
            <a:pPr algn="ctr"/>
            <a:r>
              <a:rPr lang="en-US" altLang="en-US" sz="4400" b="1">
                <a:solidFill>
                  <a:srgbClr val="FFFF00"/>
                </a:solidFill>
              </a:rPr>
              <a:t>Kay natawo na ang manunubos sa kalibutan</a:t>
            </a:r>
            <a:endParaRPr lang="en-US" altLang="en-US" sz="4400" b="1">
              <a:solidFill>
                <a:srgbClr val="FFFF00"/>
              </a:solidFill>
            </a:endParaRPr>
          </a:p>
          <a:p>
            <a:pPr algn="ctr"/>
            <a:endParaRPr lang="en-US" altLang="en-US" sz="4400" b="1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8120" y="332740"/>
            <a:ext cx="9077960" cy="6096000"/>
          </a:xfrm>
        </p:spPr>
        <p:txBody>
          <a:bodyPr>
            <a:noAutofit/>
          </a:bodyPr>
          <a:lstStyle/>
          <a:p>
            <a:pPr algn="ctr"/>
            <a:r>
              <a:rPr lang="en-US" altLang="en-US" sz="3400" b="1">
                <a:solidFill>
                  <a:srgbClr val="FFFF00"/>
                </a:solidFill>
              </a:rPr>
              <a:t>Bridge:</a:t>
            </a:r>
            <a:endParaRPr lang="en-US" altLang="en-US" sz="3400" b="1">
              <a:solidFill>
                <a:srgbClr val="FFFF00"/>
              </a:solidFill>
            </a:endParaRPr>
          </a:p>
          <a:p>
            <a:pPr algn="ctr"/>
            <a:r>
              <a:rPr lang="en-US" altLang="en-US" sz="3400" b="1">
                <a:solidFill>
                  <a:srgbClr val="FFFF00"/>
                </a:solidFill>
              </a:rPr>
              <a:t>Sa alas dose ang takna, may natawo sa pasungan</a:t>
            </a:r>
            <a:endParaRPr lang="en-US" altLang="en-US" sz="3400" b="1">
              <a:solidFill>
                <a:srgbClr val="FFFF00"/>
              </a:solidFill>
            </a:endParaRPr>
          </a:p>
          <a:p>
            <a:pPr algn="ctr"/>
            <a:r>
              <a:rPr lang="en-US" altLang="en-US" sz="3400" b="1">
                <a:solidFill>
                  <a:srgbClr val="FFFF00"/>
                </a:solidFill>
              </a:rPr>
              <a:t>Gitagna ug ginatuhoan manunubos sa kalibutan...</a:t>
            </a:r>
            <a:endParaRPr lang="en-US" altLang="en-US" sz="3400" b="1">
              <a:solidFill>
                <a:srgbClr val="FFFF00"/>
              </a:solidFill>
            </a:endParaRPr>
          </a:p>
          <a:p>
            <a:pPr algn="ctr"/>
            <a:r>
              <a:rPr lang="en-US" altLang="en-US" sz="3400" b="1">
                <a:solidFill>
                  <a:srgbClr val="FFFF00"/>
                </a:solidFill>
              </a:rPr>
              <a:t>Ania kami 'ning gabii sa among pagdaygon</a:t>
            </a:r>
            <a:endParaRPr lang="en-US" altLang="en-US" sz="3400" b="1">
              <a:solidFill>
                <a:srgbClr val="FFFF00"/>
              </a:solidFill>
            </a:endParaRPr>
          </a:p>
          <a:p>
            <a:pPr algn="ctr"/>
            <a:r>
              <a:rPr lang="en-US" altLang="en-US" sz="3400" b="1">
                <a:solidFill>
                  <a:srgbClr val="FFFF00"/>
                </a:solidFill>
              </a:rPr>
              <a:t>Ug hinaut pa, nga kaninyo dili makatugaw</a:t>
            </a:r>
            <a:endParaRPr lang="en-US" altLang="en-US" sz="3400" b="1">
              <a:solidFill>
                <a:srgbClr val="FFFF00"/>
              </a:solidFill>
            </a:endParaRPr>
          </a:p>
          <a:p>
            <a:pPr algn="ctr"/>
            <a:r>
              <a:rPr lang="en-US" altLang="en-US" sz="3400" b="1">
                <a:solidFill>
                  <a:srgbClr val="FFFF00"/>
                </a:solidFill>
              </a:rPr>
              <a:t>Pasko karon, panahon, panahon sa kalipay</a:t>
            </a:r>
            <a:endParaRPr lang="en-US" altLang="en-US" sz="3400" b="1">
              <a:solidFill>
                <a:srgbClr val="FFFF00"/>
              </a:solidFill>
            </a:endParaRPr>
          </a:p>
          <a:p>
            <a:pPr algn="ctr"/>
            <a:r>
              <a:rPr lang="en-US" altLang="en-US" sz="3400" b="1">
                <a:solidFill>
                  <a:srgbClr val="FFFF00"/>
                </a:solidFill>
              </a:rPr>
              <a:t>Kay natawo na ang manunubos sa kalibutan</a:t>
            </a:r>
            <a:endParaRPr lang="en-US" altLang="en-US" sz="3400" b="1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1"/>
          <a:stretch>
            <a:fillRect/>
          </a:stretch>
        </p:blipFill>
        <p:spPr>
          <a:xfrm>
            <a:off x="-24130" y="-635"/>
            <a:ext cx="9351010" cy="69037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999" y="116632"/>
            <a:ext cx="8007045" cy="857256"/>
          </a:xfrm>
        </p:spPr>
        <p:txBody>
          <a:bodyPr>
            <a:normAutofit/>
          </a:bodyPr>
          <a:lstStyle/>
          <a:p>
            <a:pPr algn="l"/>
            <a:r>
              <a:rPr lang="en-US" sz="2000" dirty="0" smtClean="0"/>
              <a:t>Recessional </a:t>
            </a:r>
            <a:r>
              <a:rPr lang="en-US" sz="1800" dirty="0" smtClean="0"/>
              <a:t>Song </a:t>
            </a:r>
            <a:r>
              <a:rPr lang="en-US" sz="4000" dirty="0" smtClean="0">
                <a:solidFill>
                  <a:srgbClr val="FFFF00"/>
                </a:solidFill>
              </a:rPr>
              <a:t>PANAHON NA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7991" y="908720"/>
            <a:ext cx="9126984" cy="5072098"/>
          </a:xfrm>
        </p:spPr>
        <p:txBody>
          <a:bodyPr>
            <a:noAutofit/>
          </a:bodyPr>
          <a:lstStyle/>
          <a:p>
            <a:pPr algn="ctr"/>
            <a:r>
              <a:rPr lang="en-US" sz="4400" b="1" dirty="0" smtClean="0">
                <a:solidFill>
                  <a:srgbClr val="FFFF00"/>
                </a:solidFill>
              </a:rPr>
              <a:t>I- </a:t>
            </a:r>
            <a:r>
              <a:rPr lang="en-US" sz="4400" b="1" dirty="0" err="1" smtClean="0">
                <a:solidFill>
                  <a:srgbClr val="FFFF00"/>
                </a:solidFill>
              </a:rPr>
              <a:t>Panahon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na</a:t>
            </a:r>
            <a:r>
              <a:rPr lang="en-US" sz="4400" b="1" dirty="0" smtClean="0">
                <a:solidFill>
                  <a:srgbClr val="FFFF00"/>
                </a:solidFill>
              </a:rPr>
              <a:t>, </a:t>
            </a:r>
            <a:r>
              <a:rPr lang="en-US" sz="4400" b="1" dirty="0" err="1" smtClean="0">
                <a:solidFill>
                  <a:srgbClr val="FFFF00"/>
                </a:solidFill>
              </a:rPr>
              <a:t>tumanon</a:t>
            </a:r>
            <a:r>
              <a:rPr lang="en-US" sz="4400" b="1" dirty="0" smtClean="0">
                <a:solidFill>
                  <a:srgbClr val="FFFF00"/>
                </a:solidFill>
              </a:rPr>
              <a:t> ta </a:t>
            </a:r>
            <a:r>
              <a:rPr lang="en-US" sz="4400" b="1" dirty="0" err="1" smtClean="0">
                <a:solidFill>
                  <a:srgbClr val="FFFF00"/>
                </a:solidFill>
              </a:rPr>
              <a:t>ang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mga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damgo</a:t>
            </a:r>
            <a:endParaRPr lang="en-US" sz="44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400" b="1" dirty="0" err="1" smtClean="0">
                <a:solidFill>
                  <a:srgbClr val="FFFF00"/>
                </a:solidFill>
              </a:rPr>
              <a:t>Ang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pagabuhaton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lamdagan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sa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Ginoo</a:t>
            </a:r>
            <a:endParaRPr lang="en-US" sz="44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400" b="1" dirty="0" err="1" smtClean="0">
                <a:solidFill>
                  <a:srgbClr val="FFFF00"/>
                </a:solidFill>
              </a:rPr>
              <a:t>Panahon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na</a:t>
            </a:r>
            <a:r>
              <a:rPr lang="en-US" sz="4400" b="1" dirty="0" smtClean="0">
                <a:solidFill>
                  <a:srgbClr val="FFFF00"/>
                </a:solidFill>
              </a:rPr>
              <a:t>, bag-</a:t>
            </a:r>
            <a:r>
              <a:rPr lang="en-US" sz="4400" b="1" dirty="0" err="1" smtClean="0">
                <a:solidFill>
                  <a:srgbClr val="FFFF00"/>
                </a:solidFill>
              </a:rPr>
              <a:t>ohon</a:t>
            </a:r>
            <a:r>
              <a:rPr lang="en-US" sz="4400" b="1" dirty="0" smtClean="0">
                <a:solidFill>
                  <a:srgbClr val="FFFF00"/>
                </a:solidFill>
              </a:rPr>
              <a:t> ta </a:t>
            </a:r>
            <a:r>
              <a:rPr lang="en-US" sz="4400" b="1" dirty="0" err="1" smtClean="0">
                <a:solidFill>
                  <a:srgbClr val="FFFF00"/>
                </a:solidFill>
              </a:rPr>
              <a:t>ang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kinabuhi</a:t>
            </a:r>
            <a:r>
              <a:rPr lang="en-US" sz="4400" b="1" dirty="0">
                <a:solidFill>
                  <a:srgbClr val="FFFF00"/>
                </a:solidFill>
              </a:rPr>
              <a:t> </a:t>
            </a:r>
            <a:endParaRPr lang="en-US" sz="44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400" b="1" dirty="0" smtClean="0">
                <a:solidFill>
                  <a:srgbClr val="FFFF00"/>
                </a:solidFill>
              </a:rPr>
              <a:t>Sa </a:t>
            </a:r>
            <a:r>
              <a:rPr lang="en-US" sz="4400" b="1" dirty="0" err="1" smtClean="0">
                <a:solidFill>
                  <a:srgbClr val="FFFF00"/>
                </a:solidFill>
              </a:rPr>
              <a:t>kaigsoonan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ang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pagtamod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ug</a:t>
            </a:r>
            <a:r>
              <a:rPr lang="en-US" sz="4400" b="1" dirty="0" smtClean="0">
                <a:solidFill>
                  <a:srgbClr val="FFFF00"/>
                </a:solidFill>
              </a:rPr>
              <a:t> </a:t>
            </a:r>
            <a:r>
              <a:rPr lang="en-US" sz="4400" b="1" dirty="0" err="1" smtClean="0">
                <a:solidFill>
                  <a:srgbClr val="FFFF00"/>
                </a:solidFill>
              </a:rPr>
              <a:t>pagbati</a:t>
            </a:r>
            <a:r>
              <a:rPr lang="en-US" sz="4400" b="1" dirty="0" smtClean="0">
                <a:solidFill>
                  <a:srgbClr val="FFFF00"/>
                </a:solidFill>
              </a:rPr>
              <a:t>…</a:t>
            </a:r>
            <a:endParaRPr lang="en-US" sz="4400" b="1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2986" y="357166"/>
            <a:ext cx="8241125" cy="6096170"/>
          </a:xfrm>
        </p:spPr>
        <p:txBody>
          <a:bodyPr>
            <a:noAutofit/>
          </a:bodyPr>
          <a:lstStyle/>
          <a:p>
            <a:pPr algn="ctr"/>
            <a:r>
              <a:rPr lang="en-US" sz="4800" b="1" dirty="0" err="1" smtClean="0">
                <a:solidFill>
                  <a:srgbClr val="FFFF00"/>
                </a:solidFill>
              </a:rPr>
              <a:t>Koro</a:t>
            </a:r>
            <a:r>
              <a:rPr lang="en-US" sz="4800" b="1" dirty="0" smtClean="0">
                <a:solidFill>
                  <a:srgbClr val="FFFF00"/>
                </a:solidFill>
              </a:rPr>
              <a:t>:</a:t>
            </a:r>
            <a:endParaRPr lang="en-US" sz="48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800" b="1" dirty="0" err="1" smtClean="0">
                <a:solidFill>
                  <a:srgbClr val="FFFF00"/>
                </a:solidFill>
              </a:rPr>
              <a:t>Ayaw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usiki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ang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panahon</a:t>
            </a:r>
            <a:endParaRPr lang="en-US" sz="48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kay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ang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matag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takna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bulawanon</a:t>
            </a:r>
            <a:endParaRPr lang="en-US" sz="48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800" b="1" dirty="0" err="1" smtClean="0">
                <a:solidFill>
                  <a:srgbClr val="FFFF00"/>
                </a:solidFill>
              </a:rPr>
              <a:t>Paningkamutan</a:t>
            </a:r>
            <a:r>
              <a:rPr lang="en-US" sz="4800" b="1" dirty="0" smtClean="0">
                <a:solidFill>
                  <a:srgbClr val="FFFF00"/>
                </a:solidFill>
              </a:rPr>
              <a:t> ta </a:t>
            </a:r>
            <a:r>
              <a:rPr lang="en-US" sz="4800" b="1" dirty="0" err="1" smtClean="0">
                <a:solidFill>
                  <a:srgbClr val="FFFF00"/>
                </a:solidFill>
              </a:rPr>
              <a:t>ang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pagtukaw</a:t>
            </a:r>
            <a:endParaRPr lang="en-US" sz="48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800" b="1" dirty="0" smtClean="0">
                <a:solidFill>
                  <a:srgbClr val="FFFF00"/>
                </a:solidFill>
              </a:rPr>
              <a:t>Sa </a:t>
            </a:r>
            <a:r>
              <a:rPr lang="en-US" sz="4800" b="1" dirty="0" err="1" smtClean="0">
                <a:solidFill>
                  <a:srgbClr val="FFFF00"/>
                </a:solidFill>
              </a:rPr>
              <a:t>katarung</a:t>
            </a:r>
            <a:r>
              <a:rPr lang="en-US" sz="4800" b="1" dirty="0" smtClean="0">
                <a:solidFill>
                  <a:srgbClr val="FFFF00"/>
                </a:solidFill>
              </a:rPr>
              <a:t>….</a:t>
            </a:r>
            <a:endParaRPr lang="en-US" sz="4800" b="1" dirty="0" smtClean="0">
              <a:solidFill>
                <a:srgbClr val="FFFF00"/>
              </a:solidFill>
            </a:endParaRPr>
          </a:p>
          <a:p>
            <a:pPr algn="ctr"/>
            <a:endParaRPr lang="en-US" sz="4800" b="1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983" y="188640"/>
            <a:ext cx="9001000" cy="6408712"/>
          </a:xfrm>
        </p:spPr>
        <p:txBody>
          <a:bodyPr>
            <a:noAutofit/>
          </a:bodyPr>
          <a:lstStyle/>
          <a:p>
            <a:pPr algn="ctr"/>
            <a:r>
              <a:rPr lang="en-US" sz="5100" b="1" dirty="0" err="1" smtClean="0">
                <a:solidFill>
                  <a:srgbClr val="FFFF00"/>
                </a:solidFill>
              </a:rPr>
              <a:t>Panahon</a:t>
            </a:r>
            <a:r>
              <a:rPr lang="en-US" sz="5100" b="1" dirty="0" smtClean="0">
                <a:solidFill>
                  <a:srgbClr val="FFFF00"/>
                </a:solidFill>
              </a:rPr>
              <a:t> </a:t>
            </a:r>
            <a:r>
              <a:rPr lang="en-US" sz="5100" b="1" dirty="0" err="1" smtClean="0">
                <a:solidFill>
                  <a:srgbClr val="FFFF00"/>
                </a:solidFill>
              </a:rPr>
              <a:t>na</a:t>
            </a:r>
            <a:endParaRPr lang="en-US" sz="51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5100" b="1" dirty="0" err="1" smtClean="0">
                <a:solidFill>
                  <a:srgbClr val="FFFF00"/>
                </a:solidFill>
              </a:rPr>
              <a:t>Wagtangon</a:t>
            </a:r>
            <a:r>
              <a:rPr lang="en-US" sz="5100" b="1" dirty="0" smtClean="0">
                <a:solidFill>
                  <a:srgbClr val="FFFF00"/>
                </a:solidFill>
              </a:rPr>
              <a:t> ta </a:t>
            </a:r>
            <a:r>
              <a:rPr lang="en-US" sz="5100" b="1" dirty="0" err="1" smtClean="0">
                <a:solidFill>
                  <a:srgbClr val="FFFF00"/>
                </a:solidFill>
              </a:rPr>
              <a:t>ang</a:t>
            </a:r>
            <a:r>
              <a:rPr lang="en-US" sz="5100" b="1" dirty="0" smtClean="0">
                <a:solidFill>
                  <a:srgbClr val="FFFF00"/>
                </a:solidFill>
              </a:rPr>
              <a:t> </a:t>
            </a:r>
            <a:r>
              <a:rPr lang="en-US" sz="5100" b="1" dirty="0" err="1" smtClean="0">
                <a:solidFill>
                  <a:srgbClr val="FFFF00"/>
                </a:solidFill>
              </a:rPr>
              <a:t>mga</a:t>
            </a:r>
            <a:r>
              <a:rPr lang="en-US" sz="5100" b="1" dirty="0" smtClean="0">
                <a:solidFill>
                  <a:srgbClr val="FFFF00"/>
                </a:solidFill>
              </a:rPr>
              <a:t> </a:t>
            </a:r>
            <a:r>
              <a:rPr lang="en-US" sz="5100" b="1" dirty="0" err="1" smtClean="0">
                <a:solidFill>
                  <a:srgbClr val="FFFF00"/>
                </a:solidFill>
              </a:rPr>
              <a:t>bisyo</a:t>
            </a:r>
            <a:endParaRPr lang="en-US" sz="51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5100" b="1" dirty="0" err="1" smtClean="0">
                <a:solidFill>
                  <a:srgbClr val="FFFF00"/>
                </a:solidFill>
              </a:rPr>
              <a:t>Ang</a:t>
            </a:r>
            <a:r>
              <a:rPr lang="en-US" sz="5100" b="1" dirty="0" smtClean="0">
                <a:solidFill>
                  <a:srgbClr val="FFFF00"/>
                </a:solidFill>
              </a:rPr>
              <a:t> </a:t>
            </a:r>
            <a:r>
              <a:rPr lang="en-US" sz="5100" b="1" dirty="0" err="1" smtClean="0">
                <a:solidFill>
                  <a:srgbClr val="FFFF00"/>
                </a:solidFill>
              </a:rPr>
              <a:t>matinud</a:t>
            </a:r>
            <a:r>
              <a:rPr lang="en-US" sz="5100" b="1" dirty="0" smtClean="0">
                <a:solidFill>
                  <a:srgbClr val="FFFF00"/>
                </a:solidFill>
              </a:rPr>
              <a:t>-anon</a:t>
            </a:r>
            <a:endParaRPr lang="en-US" sz="51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5100" b="1" dirty="0" err="1" smtClean="0">
                <a:solidFill>
                  <a:srgbClr val="FFFF00"/>
                </a:solidFill>
              </a:rPr>
              <a:t>Lamdagan</a:t>
            </a:r>
            <a:r>
              <a:rPr lang="en-US" sz="5100" b="1" dirty="0" smtClean="0">
                <a:solidFill>
                  <a:srgbClr val="FFFF00"/>
                </a:solidFill>
              </a:rPr>
              <a:t> </a:t>
            </a:r>
            <a:r>
              <a:rPr lang="en-US" sz="5100" b="1" dirty="0" err="1" smtClean="0">
                <a:solidFill>
                  <a:srgbClr val="FFFF00"/>
                </a:solidFill>
              </a:rPr>
              <a:t>sa</a:t>
            </a:r>
            <a:r>
              <a:rPr lang="en-US" sz="5100" b="1" dirty="0" smtClean="0">
                <a:solidFill>
                  <a:srgbClr val="FFFF00"/>
                </a:solidFill>
              </a:rPr>
              <a:t> </a:t>
            </a:r>
            <a:r>
              <a:rPr lang="en-US" sz="5100" b="1" dirty="0" err="1" smtClean="0">
                <a:solidFill>
                  <a:srgbClr val="FFFF00"/>
                </a:solidFill>
              </a:rPr>
              <a:t>Ginoo</a:t>
            </a:r>
            <a:endParaRPr lang="en-US" sz="51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5100" b="1" dirty="0" err="1" smtClean="0">
                <a:solidFill>
                  <a:srgbClr val="FFFF00"/>
                </a:solidFill>
              </a:rPr>
              <a:t>Panahon</a:t>
            </a:r>
            <a:r>
              <a:rPr lang="en-US" sz="5100" b="1" dirty="0" smtClean="0">
                <a:solidFill>
                  <a:srgbClr val="FFFF00"/>
                </a:solidFill>
              </a:rPr>
              <a:t> </a:t>
            </a:r>
            <a:r>
              <a:rPr lang="en-US" sz="5100" b="1" dirty="0" err="1" smtClean="0">
                <a:solidFill>
                  <a:srgbClr val="FFFF00"/>
                </a:solidFill>
              </a:rPr>
              <a:t>na</a:t>
            </a:r>
            <a:r>
              <a:rPr lang="en-US" sz="5100" b="1" dirty="0" smtClean="0">
                <a:solidFill>
                  <a:srgbClr val="FFFF00"/>
                </a:solidFill>
              </a:rPr>
              <a:t>, </a:t>
            </a:r>
            <a:r>
              <a:rPr lang="en-US" sz="5100" b="1" dirty="0" err="1" smtClean="0">
                <a:solidFill>
                  <a:srgbClr val="FFFF00"/>
                </a:solidFill>
              </a:rPr>
              <a:t>tul</a:t>
            </a:r>
            <a:r>
              <a:rPr lang="en-US" sz="5100" b="1" dirty="0">
                <a:solidFill>
                  <a:srgbClr val="FFFF00"/>
                </a:solidFill>
              </a:rPr>
              <a:t>-</a:t>
            </a:r>
            <a:r>
              <a:rPr lang="en-US" sz="5100" b="1" dirty="0" smtClean="0">
                <a:solidFill>
                  <a:srgbClr val="FFFF00"/>
                </a:solidFill>
              </a:rPr>
              <a:t>iron ta </a:t>
            </a:r>
            <a:r>
              <a:rPr lang="en-US" sz="5100" b="1" dirty="0" err="1" smtClean="0">
                <a:solidFill>
                  <a:srgbClr val="FFFF00"/>
                </a:solidFill>
              </a:rPr>
              <a:t>ang</a:t>
            </a:r>
            <a:endParaRPr lang="en-US" sz="51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5100" b="1" dirty="0" err="1" smtClean="0">
                <a:solidFill>
                  <a:srgbClr val="FFFF00"/>
                </a:solidFill>
              </a:rPr>
              <a:t>Kadalanan</a:t>
            </a:r>
            <a:r>
              <a:rPr lang="en-US" sz="5100" b="1" dirty="0" smtClean="0">
                <a:solidFill>
                  <a:srgbClr val="FFFF00"/>
                </a:solidFill>
              </a:rPr>
              <a:t>.. </a:t>
            </a:r>
            <a:endParaRPr lang="en-US" sz="5100" b="1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200011" y="476672"/>
            <a:ext cx="8868466" cy="1656184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err="1" smtClean="0">
                <a:solidFill>
                  <a:srgbClr val="FFFF00"/>
                </a:solidFill>
              </a:rPr>
              <a:t>Ang</a:t>
            </a:r>
            <a:r>
              <a:rPr lang="en-US" sz="8000" b="1" dirty="0" smtClean="0">
                <a:solidFill>
                  <a:srgbClr val="FFFF00"/>
                </a:solidFill>
              </a:rPr>
              <a:t> </a:t>
            </a:r>
            <a:r>
              <a:rPr lang="en-US" sz="8000" b="1" dirty="0" err="1" smtClean="0">
                <a:solidFill>
                  <a:srgbClr val="FFFF00"/>
                </a:solidFill>
              </a:rPr>
              <a:t>kaigsoonan</a:t>
            </a:r>
            <a:endParaRPr lang="en-US" sz="80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8000" b="1" dirty="0" err="1" smtClean="0">
                <a:solidFill>
                  <a:srgbClr val="FFFF00"/>
                </a:solidFill>
              </a:rPr>
              <a:t>Tultulan</a:t>
            </a:r>
            <a:r>
              <a:rPr lang="en-US" sz="8000" b="1" dirty="0" smtClean="0">
                <a:solidFill>
                  <a:srgbClr val="FFFF00"/>
                </a:solidFill>
              </a:rPr>
              <a:t> </a:t>
            </a:r>
            <a:r>
              <a:rPr lang="en-US" sz="8000" b="1" dirty="0" err="1" smtClean="0">
                <a:solidFill>
                  <a:srgbClr val="FFFF00"/>
                </a:solidFill>
              </a:rPr>
              <a:t>sa</a:t>
            </a:r>
            <a:r>
              <a:rPr lang="en-US" sz="8000" b="1" dirty="0" smtClean="0">
                <a:solidFill>
                  <a:srgbClr val="FFFF00"/>
                </a:solidFill>
              </a:rPr>
              <a:t> </a:t>
            </a:r>
            <a:r>
              <a:rPr lang="en-US" sz="8000" b="1" dirty="0" err="1" smtClean="0">
                <a:solidFill>
                  <a:srgbClr val="FFFF00"/>
                </a:solidFill>
              </a:rPr>
              <a:t>kagawasan</a:t>
            </a:r>
            <a:endParaRPr lang="en-US" sz="8000" b="1" dirty="0" smtClean="0">
              <a:solidFill>
                <a:srgbClr val="FFFF00"/>
              </a:solidFill>
            </a:endParaRPr>
          </a:p>
          <a:p>
            <a:pPr algn="l"/>
            <a:endParaRPr lang="en-US" sz="5400" dirty="0">
              <a:solidFill>
                <a:srgbClr val="00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2986" y="357166"/>
            <a:ext cx="8241125" cy="6096170"/>
          </a:xfrm>
        </p:spPr>
        <p:txBody>
          <a:bodyPr>
            <a:noAutofit/>
          </a:bodyPr>
          <a:lstStyle/>
          <a:p>
            <a:pPr algn="ctr"/>
            <a:r>
              <a:rPr lang="en-US" sz="4800" b="1" dirty="0" err="1" smtClean="0">
                <a:solidFill>
                  <a:srgbClr val="FFFF00"/>
                </a:solidFill>
              </a:rPr>
              <a:t>Koro</a:t>
            </a:r>
            <a:r>
              <a:rPr lang="en-US" sz="4800" b="1" dirty="0" smtClean="0">
                <a:solidFill>
                  <a:srgbClr val="FFFF00"/>
                </a:solidFill>
              </a:rPr>
              <a:t>:</a:t>
            </a:r>
            <a:endParaRPr lang="en-US" sz="48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800" b="1" dirty="0" err="1" smtClean="0">
                <a:solidFill>
                  <a:srgbClr val="FFFF00"/>
                </a:solidFill>
              </a:rPr>
              <a:t>Ayaw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usiki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ang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panahon</a:t>
            </a:r>
            <a:endParaRPr lang="en-US" sz="48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kay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ang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matag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takna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bulawanon</a:t>
            </a:r>
            <a:endParaRPr lang="en-US" sz="48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800" b="1" dirty="0" err="1" smtClean="0">
                <a:solidFill>
                  <a:srgbClr val="FFFF00"/>
                </a:solidFill>
              </a:rPr>
              <a:t>Paningkamutan</a:t>
            </a:r>
            <a:r>
              <a:rPr lang="en-US" sz="4800" b="1" dirty="0" smtClean="0">
                <a:solidFill>
                  <a:srgbClr val="FFFF00"/>
                </a:solidFill>
              </a:rPr>
              <a:t> ta </a:t>
            </a:r>
            <a:r>
              <a:rPr lang="en-US" sz="4800" b="1" dirty="0" err="1" smtClean="0">
                <a:solidFill>
                  <a:srgbClr val="FFFF00"/>
                </a:solidFill>
              </a:rPr>
              <a:t>ang</a:t>
            </a:r>
            <a:r>
              <a:rPr lang="en-US" sz="4800" b="1" dirty="0" smtClean="0">
                <a:solidFill>
                  <a:srgbClr val="FFFF00"/>
                </a:solidFill>
              </a:rPr>
              <a:t> </a:t>
            </a:r>
            <a:r>
              <a:rPr lang="en-US" sz="4800" b="1" dirty="0" err="1" smtClean="0">
                <a:solidFill>
                  <a:srgbClr val="FFFF00"/>
                </a:solidFill>
              </a:rPr>
              <a:t>pagtukaw</a:t>
            </a:r>
            <a:endParaRPr lang="en-US" sz="4800" b="1" dirty="0" smtClean="0">
              <a:solidFill>
                <a:srgbClr val="FFFF00"/>
              </a:solidFill>
            </a:endParaRPr>
          </a:p>
          <a:p>
            <a:pPr algn="ctr"/>
            <a:r>
              <a:rPr lang="en-US" sz="4800" b="1" dirty="0" smtClean="0">
                <a:solidFill>
                  <a:srgbClr val="FFFF00"/>
                </a:solidFill>
              </a:rPr>
              <a:t>Sa </a:t>
            </a:r>
            <a:r>
              <a:rPr lang="en-US" sz="4800" b="1" dirty="0" err="1" smtClean="0">
                <a:solidFill>
                  <a:srgbClr val="FFFF00"/>
                </a:solidFill>
              </a:rPr>
              <a:t>katarung</a:t>
            </a:r>
            <a:r>
              <a:rPr lang="en-US" sz="4800" b="1" dirty="0" smtClean="0">
                <a:solidFill>
                  <a:srgbClr val="FFFF00"/>
                </a:solidFill>
              </a:rPr>
              <a:t>….</a:t>
            </a:r>
            <a:endParaRPr lang="en-US" sz="4800" b="1" dirty="0" smtClean="0">
              <a:solidFill>
                <a:srgbClr val="FFFF00"/>
              </a:solidFill>
            </a:endParaRPr>
          </a:p>
          <a:p>
            <a:pPr algn="ctr"/>
            <a:endParaRPr lang="en-US" sz="4800" b="1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http://ts2.mm.bing.net/th?id=JN.Mz%2bPa2kXMPgzdImkp5yPrw&amp;pid=15.1&amp;H=214&amp;W=160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0"/>
            <a:ext cx="9324975" cy="6858000"/>
          </a:xfrm>
          <a:prstGeom prst="rect">
            <a:avLst/>
          </a:prstGeom>
          <a:noFill/>
        </p:spPr>
      </p:pic>
      <p:pic>
        <p:nvPicPr>
          <p:cNvPr id="2" name="Picture 1"/>
          <p:cNvPicPr/>
          <p:nvPr/>
        </p:nvPicPr>
        <p:blipFill>
          <a:blip r:embed="rId2"/>
          <a:stretch>
            <a:fillRect/>
          </a:stretch>
        </p:blipFill>
        <p:spPr>
          <a:xfrm>
            <a:off x="-635" y="18415"/>
            <a:ext cx="9308465" cy="68167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51908" y="836715"/>
            <a:ext cx="9351984" cy="40626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4800" dirty="0" smtClean="0">
                <a:solidFill>
                  <a:srgbClr val="FFC000"/>
                </a:solidFill>
              </a:rPr>
              <a:t>MIKARANSAY ANG LINGGANAY</a:t>
            </a:r>
            <a:endParaRPr lang="en-PH" sz="4800" dirty="0" smtClean="0">
              <a:solidFill>
                <a:srgbClr val="FFC000"/>
              </a:solidFill>
            </a:endParaRPr>
          </a:p>
          <a:p>
            <a:r>
              <a:rPr lang="en-PH" sz="4800" dirty="0" smtClean="0">
                <a:solidFill>
                  <a:srgbClr val="FFC000"/>
                </a:solidFill>
              </a:rPr>
              <a:t>UG MIKAGAY SA KALIPAY</a:t>
            </a:r>
            <a:endParaRPr lang="en-PH" sz="4800" dirty="0" smtClean="0">
              <a:solidFill>
                <a:srgbClr val="FFC000"/>
              </a:solidFill>
            </a:endParaRPr>
          </a:p>
          <a:p>
            <a:r>
              <a:rPr lang="en-PH" sz="4800" dirty="0" smtClean="0">
                <a:solidFill>
                  <a:srgbClr val="FFC000"/>
                </a:solidFill>
              </a:rPr>
              <a:t>ANG KAGAHOB, ANG KASABA</a:t>
            </a:r>
            <a:endParaRPr lang="en-PH" sz="4800" dirty="0" smtClean="0">
              <a:solidFill>
                <a:srgbClr val="FFC000"/>
              </a:solidFill>
            </a:endParaRPr>
          </a:p>
          <a:p>
            <a:r>
              <a:rPr lang="en-PH" sz="4800" dirty="0" smtClean="0">
                <a:solidFill>
                  <a:srgbClr val="FFC000"/>
                </a:solidFill>
              </a:rPr>
              <a:t>ALINGISIG KAY PASKO KARON</a:t>
            </a:r>
            <a:endParaRPr lang="en-PH" sz="4800" dirty="0" smtClean="0">
              <a:solidFill>
                <a:srgbClr val="FFC000"/>
              </a:solidFill>
            </a:endParaRPr>
          </a:p>
          <a:p>
            <a:endParaRPr lang="en-PH" sz="4800" dirty="0">
              <a:solidFill>
                <a:srgbClr val="FFC000"/>
              </a:solidFill>
            </a:endParaRPr>
          </a:p>
          <a:p>
            <a:endParaRPr lang="en-PH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2985" y="836712"/>
            <a:ext cx="1165800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4800" dirty="0" smtClean="0">
                <a:solidFill>
                  <a:srgbClr val="FFC000"/>
                </a:solidFill>
              </a:rPr>
              <a:t>AYA YAYAY MIKARANSAY</a:t>
            </a:r>
            <a:endParaRPr lang="en-PH" sz="4800" dirty="0" smtClean="0">
              <a:solidFill>
                <a:srgbClr val="FFC000"/>
              </a:solidFill>
            </a:endParaRPr>
          </a:p>
          <a:p>
            <a:r>
              <a:rPr lang="en-PH" sz="4800" dirty="0" smtClean="0">
                <a:solidFill>
                  <a:srgbClr val="FFC000"/>
                </a:solidFill>
              </a:rPr>
              <a:t>ANG LINGGANAY SA TUMANG KALIPAY</a:t>
            </a:r>
            <a:endParaRPr lang="en-PH" sz="4800" dirty="0" smtClean="0">
              <a:solidFill>
                <a:srgbClr val="FFC000"/>
              </a:solidFill>
            </a:endParaRPr>
          </a:p>
          <a:p>
            <a:r>
              <a:rPr lang="en-PH" sz="4800" dirty="0" smtClean="0">
                <a:solidFill>
                  <a:srgbClr val="FFC000"/>
                </a:solidFill>
              </a:rPr>
              <a:t>ANG KAGAHOB, ANG KASABA</a:t>
            </a:r>
            <a:endParaRPr lang="en-PH" sz="4800" dirty="0" smtClean="0">
              <a:solidFill>
                <a:srgbClr val="FFC000"/>
              </a:solidFill>
            </a:endParaRPr>
          </a:p>
          <a:p>
            <a:r>
              <a:rPr lang="en-PH" sz="4800" dirty="0" smtClean="0">
                <a:solidFill>
                  <a:srgbClr val="FFC000"/>
                </a:solidFill>
              </a:rPr>
              <a:t>ALINGISIG KAY PASKO KARON…</a:t>
            </a:r>
            <a:endParaRPr lang="en-PH" sz="4800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</Template>
  <TotalTime>0</TotalTime>
  <Words>10570</Words>
  <Application>WPS Presentation</Application>
  <PresentationFormat>Custom</PresentationFormat>
  <Paragraphs>479</Paragraphs>
  <Slides>97</Slides>
  <Notes>0</Notes>
  <HiddenSlides>3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97</vt:i4>
      </vt:variant>
    </vt:vector>
  </HeadingPairs>
  <TitlesOfParts>
    <vt:vector size="108" baseType="lpstr">
      <vt:lpstr>Arial</vt:lpstr>
      <vt:lpstr>SimSun</vt:lpstr>
      <vt:lpstr>Wingdings</vt:lpstr>
      <vt:lpstr>Wingdings 2</vt:lpstr>
      <vt:lpstr>Constantia</vt:lpstr>
      <vt:lpstr>Times New Roman</vt:lpstr>
      <vt:lpstr>Microsoft YaHei</vt:lpstr>
      <vt:lpstr>Arial Unicode MS</vt:lpstr>
      <vt:lpstr>Calibri</vt:lpstr>
      <vt:lpstr>Arial</vt:lpstr>
      <vt:lpstr>Perspective</vt:lpstr>
      <vt:lpstr>PowerPoint 演示文稿</vt:lpstr>
      <vt:lpstr>PowerPoint 演示文稿</vt:lpstr>
      <vt:lpstr>HARK THE HERALD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KYRIE</vt:lpstr>
      <vt:lpstr>PowerPoint 演示文稿</vt:lpstr>
      <vt:lpstr>PowerPoint 演示文稿</vt:lpstr>
      <vt:lpstr>  Himaya Ug kadait sa iyang mga tawo dinhi sa yuta Ginoong Dios Langitnong Hari Dios Amahan Makagagahum sa tanan  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SALMO</vt:lpstr>
      <vt:lpstr>PowerPoint 演示文稿</vt:lpstr>
      <vt:lpstr>PowerPoint 演示文稿</vt:lpstr>
      <vt:lpstr>CREDO SA MGA APOSTOLES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OFFERTORY  Gugma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SANTOS</vt:lpstr>
      <vt:lpstr>PowerPoint 演示文稿</vt:lpstr>
      <vt:lpstr>PowerPoint 演示文稿</vt:lpstr>
      <vt:lpstr>Acclamation</vt:lpstr>
      <vt:lpstr>PowerPoint 演示文稿</vt:lpstr>
      <vt:lpstr>Grand amen</vt:lpstr>
      <vt:lpstr>AMAHAN NAMO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Pag-ampo alang kang San Miguel Arkanghel</vt:lpstr>
      <vt:lpstr>PowerPoint 演示文稿</vt:lpstr>
      <vt:lpstr>PowerPoint 演示文稿</vt:lpstr>
      <vt:lpstr>PowerPoint 演示文稿</vt:lpstr>
      <vt:lpstr>PowerPoint 演示文稿</vt:lpstr>
      <vt:lpstr>Recessional Song PANAHON NA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SING TO THE MOUNTAIN</dc:title>
  <dc:creator>admin</dc:creator>
  <cp:lastModifiedBy>Rikki Shane Arabis</cp:lastModifiedBy>
  <cp:revision>323</cp:revision>
  <dcterms:created xsi:type="dcterms:W3CDTF">2015-03-22T08:59:00Z</dcterms:created>
  <dcterms:modified xsi:type="dcterms:W3CDTF">2024-12-28T04:26:13Z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4C538DC3B81E40B8AA383866FB264E8E_13</vt:lpwstr>
  </property>
  <property fmtid="{D5CDD505-2E9C-101B-9397-08002B2CF9AE}" pid="3" name="KSOProductBuildVer">
    <vt:lpwstr>1033-12.2.0.19307</vt:lpwstr>
  </property>
</Properties>
</file>

<file path=docProps/thumbnail.jpeg>
</file>